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23" r:id="rId2"/>
    <p:sldId id="332" r:id="rId3"/>
    <p:sldId id="266" r:id="rId4"/>
    <p:sldId id="320" r:id="rId5"/>
    <p:sldId id="280" r:id="rId6"/>
    <p:sldId id="256" r:id="rId7"/>
    <p:sldId id="269" r:id="rId8"/>
    <p:sldId id="357" r:id="rId9"/>
    <p:sldId id="274" r:id="rId10"/>
    <p:sldId id="322" r:id="rId11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  <a:srgbClr val="334658"/>
    <a:srgbClr val="2C3948"/>
    <a:srgbClr val="FFFFFF"/>
    <a:srgbClr val="6CC9BF"/>
    <a:srgbClr val="EBEBEB"/>
    <a:srgbClr val="139F84"/>
    <a:srgbClr val="9757A3"/>
    <a:srgbClr val="16C2F5"/>
    <a:srgbClr val="74C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86745" autoAdjust="0"/>
  </p:normalViewPr>
  <p:slideViewPr>
    <p:cSldViewPr snapToGrid="0">
      <p:cViewPr varScale="1">
        <p:scale>
          <a:sx n="91" d="100"/>
          <a:sy n="91" d="100"/>
        </p:scale>
        <p:origin x="370" y="2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447BA-A765-4F5D-9234-E810D0E0B5D5}" type="datetimeFigureOut">
              <a:rPr lang="id-ID" smtClean="0"/>
              <a:t>21/10/2018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B956D-090F-4AC8-92AE-C4B35F61BDA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34054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447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tx1">
                    <a:lumMod val="65000"/>
                    <a:lumOff val="35000"/>
                  </a:schemeClr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6" name="Pentagon 5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133589" y="2391629"/>
            <a:ext cx="1794930" cy="294962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316102" y="2391629"/>
            <a:ext cx="1774611" cy="294962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1664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  <p:bldP spid="11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6960924" y="-331282"/>
            <a:ext cx="5461506" cy="4997228"/>
          </a:xfrm>
          <a:custGeom>
            <a:avLst/>
            <a:gdLst>
              <a:gd name="connsiteX0" fmla="*/ 0 w 2146806"/>
              <a:gd name="connsiteY0" fmla="*/ 0 h 3451003"/>
              <a:gd name="connsiteX1" fmla="*/ 2146806 w 2146806"/>
              <a:gd name="connsiteY1" fmla="*/ 0 h 3451003"/>
              <a:gd name="connsiteX2" fmla="*/ 2146806 w 2146806"/>
              <a:gd name="connsiteY2" fmla="*/ 3451003 h 3451003"/>
              <a:gd name="connsiteX3" fmla="*/ 0 w 2146806"/>
              <a:gd name="connsiteY3" fmla="*/ 3451003 h 3451003"/>
              <a:gd name="connsiteX4" fmla="*/ 0 w 2146806"/>
              <a:gd name="connsiteY4" fmla="*/ 0 h 3451003"/>
              <a:gd name="connsiteX0" fmla="*/ 0 w 4061331"/>
              <a:gd name="connsiteY0" fmla="*/ 939800 h 4390803"/>
              <a:gd name="connsiteX1" fmla="*/ 4061331 w 4061331"/>
              <a:gd name="connsiteY1" fmla="*/ 0 h 4390803"/>
              <a:gd name="connsiteX2" fmla="*/ 2146806 w 4061331"/>
              <a:gd name="connsiteY2" fmla="*/ 4390803 h 4390803"/>
              <a:gd name="connsiteX3" fmla="*/ 0 w 4061331"/>
              <a:gd name="connsiteY3" fmla="*/ 4390803 h 4390803"/>
              <a:gd name="connsiteX4" fmla="*/ 0 w 4061331"/>
              <a:gd name="connsiteY4" fmla="*/ 939800 h 4390803"/>
              <a:gd name="connsiteX0" fmla="*/ 0 w 4740781"/>
              <a:gd name="connsiteY0" fmla="*/ 1390650 h 4841653"/>
              <a:gd name="connsiteX1" fmla="*/ 4740781 w 4740781"/>
              <a:gd name="connsiteY1" fmla="*/ 0 h 4841653"/>
              <a:gd name="connsiteX2" fmla="*/ 2146806 w 4740781"/>
              <a:gd name="connsiteY2" fmla="*/ 4841653 h 4841653"/>
              <a:gd name="connsiteX3" fmla="*/ 0 w 4740781"/>
              <a:gd name="connsiteY3" fmla="*/ 4841653 h 4841653"/>
              <a:gd name="connsiteX4" fmla="*/ 0 w 4740781"/>
              <a:gd name="connsiteY4" fmla="*/ 1390650 h 4841653"/>
              <a:gd name="connsiteX0" fmla="*/ 0 w 4740781"/>
              <a:gd name="connsiteY0" fmla="*/ 1390650 h 4841653"/>
              <a:gd name="connsiteX1" fmla="*/ 4740781 w 4740781"/>
              <a:gd name="connsiteY1" fmla="*/ 0 h 4841653"/>
              <a:gd name="connsiteX2" fmla="*/ 4293106 w 4740781"/>
              <a:gd name="connsiteY2" fmla="*/ 4486053 h 4841653"/>
              <a:gd name="connsiteX3" fmla="*/ 0 w 4740781"/>
              <a:gd name="connsiteY3" fmla="*/ 4841653 h 4841653"/>
              <a:gd name="connsiteX4" fmla="*/ 0 w 4740781"/>
              <a:gd name="connsiteY4" fmla="*/ 1390650 h 4841653"/>
              <a:gd name="connsiteX0" fmla="*/ 0 w 4740781"/>
              <a:gd name="connsiteY0" fmla="*/ 1390650 h 4841653"/>
              <a:gd name="connsiteX1" fmla="*/ 4740781 w 4740781"/>
              <a:gd name="connsiteY1" fmla="*/ 0 h 4841653"/>
              <a:gd name="connsiteX2" fmla="*/ 4296281 w 4740781"/>
              <a:gd name="connsiteY2" fmla="*/ 4498753 h 4841653"/>
              <a:gd name="connsiteX3" fmla="*/ 0 w 4740781"/>
              <a:gd name="connsiteY3" fmla="*/ 4841653 h 4841653"/>
              <a:gd name="connsiteX4" fmla="*/ 0 w 4740781"/>
              <a:gd name="connsiteY4" fmla="*/ 1390650 h 4841653"/>
              <a:gd name="connsiteX0" fmla="*/ 720725 w 5461506"/>
              <a:gd name="connsiteY0" fmla="*/ 1390650 h 4997228"/>
              <a:gd name="connsiteX1" fmla="*/ 5461506 w 5461506"/>
              <a:gd name="connsiteY1" fmla="*/ 0 h 4997228"/>
              <a:gd name="connsiteX2" fmla="*/ 5017006 w 5461506"/>
              <a:gd name="connsiteY2" fmla="*/ 4498753 h 4997228"/>
              <a:gd name="connsiteX3" fmla="*/ 0 w 5461506"/>
              <a:gd name="connsiteY3" fmla="*/ 4997228 h 4997228"/>
              <a:gd name="connsiteX4" fmla="*/ 720725 w 5461506"/>
              <a:gd name="connsiteY4" fmla="*/ 1390650 h 4997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1506" h="4997228">
                <a:moveTo>
                  <a:pt x="720725" y="1390650"/>
                </a:moveTo>
                <a:lnTo>
                  <a:pt x="5461506" y="0"/>
                </a:lnTo>
                <a:lnTo>
                  <a:pt x="5017006" y="4498753"/>
                </a:lnTo>
                <a:lnTo>
                  <a:pt x="0" y="4997228"/>
                </a:lnTo>
                <a:lnTo>
                  <a:pt x="720725" y="1390650"/>
                </a:lnTo>
                <a:close/>
              </a:path>
            </a:pathLst>
          </a:custGeom>
          <a:noFill/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8293609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690734" y="1124364"/>
            <a:ext cx="6745133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28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547429" cy="6858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5" name="Pentagon 4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00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  <p:bldP spid="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83300" y="0"/>
            <a:ext cx="6108700" cy="6858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573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90734" y="1997242"/>
            <a:ext cx="5577719" cy="287554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entagon 6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94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7" grpId="0" animBg="1"/>
      <p:bldP spid="8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tx1">
                    <a:lumMod val="65000"/>
                    <a:lumOff val="35000"/>
                  </a:schemeClr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1910074"/>
            <a:ext cx="4355432" cy="257586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7836568" y="1910074"/>
            <a:ext cx="4355432" cy="257586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2" name="Pentagon 11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8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11" grpId="0"/>
      <p:bldP spid="12" grpId="0" animBg="1"/>
      <p:bldP spid="13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895600" y="1143000"/>
            <a:ext cx="4826000" cy="1143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alpha val="88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/>
          <p:cNvSpPr/>
          <p:nvPr userDrawn="1"/>
        </p:nvSpPr>
        <p:spPr>
          <a:xfrm>
            <a:off x="1295400" y="2286000"/>
            <a:ext cx="4813300" cy="1143000"/>
          </a:xfrm>
          <a:prstGeom prst="rect">
            <a:avLst/>
          </a:prstGeom>
          <a:gradFill>
            <a:gsLst>
              <a:gs pos="100000">
                <a:schemeClr val="accent3">
                  <a:lumMod val="75000"/>
                  <a:alpha val="89000"/>
                </a:schemeClr>
              </a:gs>
              <a:gs pos="0">
                <a:schemeClr val="accent3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/>
          <p:cNvSpPr/>
          <p:nvPr userDrawn="1"/>
        </p:nvSpPr>
        <p:spPr>
          <a:xfrm>
            <a:off x="2895600" y="3429000"/>
            <a:ext cx="4826000" cy="1143000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  <a:alpha val="98000"/>
                </a:schemeClr>
              </a:gs>
              <a:gs pos="100000">
                <a:schemeClr val="accent4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/>
          <p:cNvSpPr/>
          <p:nvPr userDrawn="1"/>
        </p:nvSpPr>
        <p:spPr>
          <a:xfrm>
            <a:off x="1295400" y="4572000"/>
            <a:ext cx="4813300" cy="1143000"/>
          </a:xfrm>
          <a:prstGeom prst="rect">
            <a:avLst/>
          </a:prstGeom>
          <a:gradFill>
            <a:gsLst>
              <a:gs pos="100000">
                <a:schemeClr val="accent6">
                  <a:lumMod val="75000"/>
                  <a:alpha val="93000"/>
                </a:schemeClr>
              </a:gs>
              <a:gs pos="0">
                <a:schemeClr val="accent6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4495800" y="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8"/>
          </p:nvPr>
        </p:nvSpPr>
        <p:spPr>
          <a:xfrm>
            <a:off x="4495800" y="571500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39"/>
          </p:nvPr>
        </p:nvSpPr>
        <p:spPr>
          <a:xfrm>
            <a:off x="6096000" y="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44"/>
          </p:nvPr>
        </p:nvSpPr>
        <p:spPr>
          <a:xfrm>
            <a:off x="6096000" y="571500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45"/>
          </p:nvPr>
        </p:nvSpPr>
        <p:spPr>
          <a:xfrm>
            <a:off x="7696200" y="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47"/>
          </p:nvPr>
        </p:nvSpPr>
        <p:spPr>
          <a:xfrm>
            <a:off x="7696200" y="228600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49"/>
          </p:nvPr>
        </p:nvSpPr>
        <p:spPr>
          <a:xfrm>
            <a:off x="7696200" y="457200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50"/>
          </p:nvPr>
        </p:nvSpPr>
        <p:spPr>
          <a:xfrm>
            <a:off x="7696200" y="571500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51"/>
          </p:nvPr>
        </p:nvSpPr>
        <p:spPr>
          <a:xfrm>
            <a:off x="9296400" y="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52"/>
          </p:nvPr>
        </p:nvSpPr>
        <p:spPr>
          <a:xfrm>
            <a:off x="9296400" y="114300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53"/>
          </p:nvPr>
        </p:nvSpPr>
        <p:spPr>
          <a:xfrm>
            <a:off x="9296400" y="228600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54"/>
          </p:nvPr>
        </p:nvSpPr>
        <p:spPr>
          <a:xfrm>
            <a:off x="9296400" y="342900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55"/>
          </p:nvPr>
        </p:nvSpPr>
        <p:spPr>
          <a:xfrm>
            <a:off x="9296400" y="457200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56"/>
          </p:nvPr>
        </p:nvSpPr>
        <p:spPr>
          <a:xfrm>
            <a:off x="9296400" y="571500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57"/>
          </p:nvPr>
        </p:nvSpPr>
        <p:spPr>
          <a:xfrm>
            <a:off x="1295400" y="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58"/>
          </p:nvPr>
        </p:nvSpPr>
        <p:spPr>
          <a:xfrm>
            <a:off x="1295400" y="114300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59"/>
          </p:nvPr>
        </p:nvSpPr>
        <p:spPr>
          <a:xfrm>
            <a:off x="6108700" y="228600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60"/>
          </p:nvPr>
        </p:nvSpPr>
        <p:spPr>
          <a:xfrm>
            <a:off x="1295400" y="342900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61"/>
          </p:nvPr>
        </p:nvSpPr>
        <p:spPr>
          <a:xfrm>
            <a:off x="6108700" y="457200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62"/>
          </p:nvPr>
        </p:nvSpPr>
        <p:spPr>
          <a:xfrm>
            <a:off x="1295400" y="571500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2895600" y="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64"/>
          </p:nvPr>
        </p:nvSpPr>
        <p:spPr>
          <a:xfrm>
            <a:off x="7708900" y="114300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66"/>
          </p:nvPr>
        </p:nvSpPr>
        <p:spPr>
          <a:xfrm>
            <a:off x="7708900" y="342900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30" name="Picture Placeholder 7"/>
          <p:cNvSpPr>
            <a:spLocks noGrp="1"/>
          </p:cNvSpPr>
          <p:nvPr>
            <p:ph type="pic" sz="quarter" idx="68"/>
          </p:nvPr>
        </p:nvSpPr>
        <p:spPr>
          <a:xfrm>
            <a:off x="2895600" y="571500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69"/>
          </p:nvPr>
        </p:nvSpPr>
        <p:spPr>
          <a:xfrm>
            <a:off x="0" y="0"/>
            <a:ext cx="12954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70"/>
          </p:nvPr>
        </p:nvSpPr>
        <p:spPr>
          <a:xfrm>
            <a:off x="0" y="1143000"/>
            <a:ext cx="12954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71"/>
          </p:nvPr>
        </p:nvSpPr>
        <p:spPr>
          <a:xfrm>
            <a:off x="0" y="2286000"/>
            <a:ext cx="12954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72"/>
          </p:nvPr>
        </p:nvSpPr>
        <p:spPr>
          <a:xfrm>
            <a:off x="0" y="3429000"/>
            <a:ext cx="12954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73"/>
          </p:nvPr>
        </p:nvSpPr>
        <p:spPr>
          <a:xfrm>
            <a:off x="0" y="4572000"/>
            <a:ext cx="12954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74"/>
          </p:nvPr>
        </p:nvSpPr>
        <p:spPr>
          <a:xfrm>
            <a:off x="0" y="5715000"/>
            <a:ext cx="12954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75"/>
          </p:nvPr>
        </p:nvSpPr>
        <p:spPr>
          <a:xfrm>
            <a:off x="10896600" y="0"/>
            <a:ext cx="12954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76"/>
          </p:nvPr>
        </p:nvSpPr>
        <p:spPr>
          <a:xfrm>
            <a:off x="10896600" y="1143000"/>
            <a:ext cx="12954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77"/>
          </p:nvPr>
        </p:nvSpPr>
        <p:spPr>
          <a:xfrm>
            <a:off x="10896600" y="2286000"/>
            <a:ext cx="12954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78"/>
          </p:nvPr>
        </p:nvSpPr>
        <p:spPr>
          <a:xfrm>
            <a:off x="10896600" y="3429000"/>
            <a:ext cx="12954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79"/>
          </p:nvPr>
        </p:nvSpPr>
        <p:spPr>
          <a:xfrm>
            <a:off x="10896600" y="4572000"/>
            <a:ext cx="12954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2" name="Picture Placeholder 7"/>
          <p:cNvSpPr>
            <a:spLocks noGrp="1"/>
          </p:cNvSpPr>
          <p:nvPr>
            <p:ph type="pic" sz="quarter" idx="80"/>
          </p:nvPr>
        </p:nvSpPr>
        <p:spPr>
          <a:xfrm>
            <a:off x="10896600" y="5715000"/>
            <a:ext cx="12954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551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4495800" y="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39"/>
          </p:nvPr>
        </p:nvSpPr>
        <p:spPr>
          <a:xfrm>
            <a:off x="6096000" y="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45"/>
          </p:nvPr>
        </p:nvSpPr>
        <p:spPr>
          <a:xfrm>
            <a:off x="7696200" y="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51"/>
          </p:nvPr>
        </p:nvSpPr>
        <p:spPr>
          <a:xfrm>
            <a:off x="9296400" y="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57"/>
          </p:nvPr>
        </p:nvSpPr>
        <p:spPr>
          <a:xfrm>
            <a:off x="1295400" y="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63"/>
          </p:nvPr>
        </p:nvSpPr>
        <p:spPr>
          <a:xfrm>
            <a:off x="2895600" y="0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69"/>
          </p:nvPr>
        </p:nvSpPr>
        <p:spPr>
          <a:xfrm>
            <a:off x="0" y="0"/>
            <a:ext cx="12954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75"/>
          </p:nvPr>
        </p:nvSpPr>
        <p:spPr>
          <a:xfrm>
            <a:off x="10896600" y="0"/>
            <a:ext cx="12954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76"/>
          </p:nvPr>
        </p:nvSpPr>
        <p:spPr>
          <a:xfrm>
            <a:off x="4503060" y="1153883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77"/>
          </p:nvPr>
        </p:nvSpPr>
        <p:spPr>
          <a:xfrm>
            <a:off x="6103260" y="1153883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78"/>
          </p:nvPr>
        </p:nvSpPr>
        <p:spPr>
          <a:xfrm>
            <a:off x="7703460" y="1153883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79"/>
          </p:nvPr>
        </p:nvSpPr>
        <p:spPr>
          <a:xfrm>
            <a:off x="9303660" y="1153883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80"/>
          </p:nvPr>
        </p:nvSpPr>
        <p:spPr>
          <a:xfrm>
            <a:off x="1302660" y="1153883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81"/>
          </p:nvPr>
        </p:nvSpPr>
        <p:spPr>
          <a:xfrm>
            <a:off x="2902860" y="1153883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82"/>
          </p:nvPr>
        </p:nvSpPr>
        <p:spPr>
          <a:xfrm>
            <a:off x="7260" y="1153883"/>
            <a:ext cx="12954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83"/>
          </p:nvPr>
        </p:nvSpPr>
        <p:spPr>
          <a:xfrm>
            <a:off x="10903860" y="1153883"/>
            <a:ext cx="12954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84"/>
          </p:nvPr>
        </p:nvSpPr>
        <p:spPr>
          <a:xfrm>
            <a:off x="4510318" y="2293252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85"/>
          </p:nvPr>
        </p:nvSpPr>
        <p:spPr>
          <a:xfrm>
            <a:off x="6110518" y="2293252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86"/>
          </p:nvPr>
        </p:nvSpPr>
        <p:spPr>
          <a:xfrm>
            <a:off x="7710718" y="2293252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87"/>
          </p:nvPr>
        </p:nvSpPr>
        <p:spPr>
          <a:xfrm>
            <a:off x="9310918" y="2293252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88"/>
          </p:nvPr>
        </p:nvSpPr>
        <p:spPr>
          <a:xfrm>
            <a:off x="1309918" y="2293252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89"/>
          </p:nvPr>
        </p:nvSpPr>
        <p:spPr>
          <a:xfrm>
            <a:off x="2910118" y="2293252"/>
            <a:ext cx="16002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90"/>
          </p:nvPr>
        </p:nvSpPr>
        <p:spPr>
          <a:xfrm>
            <a:off x="14518" y="2293252"/>
            <a:ext cx="12954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91"/>
          </p:nvPr>
        </p:nvSpPr>
        <p:spPr>
          <a:xfrm>
            <a:off x="10911118" y="2293252"/>
            <a:ext cx="1295400" cy="1143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010172" y="840014"/>
            <a:ext cx="2158276" cy="2158276"/>
          </a:xfrm>
          <a:prstGeom prst="ellipse">
            <a:avLst/>
          </a:prstGeom>
          <a:ln w="117475">
            <a:solidFill>
              <a:schemeClr val="bg1"/>
            </a:solidFill>
          </a:ln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9113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tx1">
                    <a:lumMod val="65000"/>
                    <a:lumOff val="35000"/>
                  </a:schemeClr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4276" y="1789649"/>
            <a:ext cx="5577719" cy="4301958"/>
          </a:xfrm>
          <a:prstGeom prst="roundRect">
            <a:avLst>
              <a:gd name="adj" fmla="val 3543"/>
            </a:avLst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83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74617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8" name="Pentagon 7"/>
          <p:cNvSpPr/>
          <p:nvPr userDrawn="1"/>
        </p:nvSpPr>
        <p:spPr>
          <a:xfrm rot="16200000">
            <a:off x="5831910" y="6354762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5826353" y="643450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2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  <p:bldP spid="7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516086" y="-1"/>
            <a:ext cx="8675914" cy="6865257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8360229 w 12192000"/>
              <a:gd name="connsiteY0" fmla="*/ 0 h 6903719"/>
              <a:gd name="connsiteX1" fmla="*/ 12192000 w 12192000"/>
              <a:gd name="connsiteY1" fmla="*/ 45719 h 6903719"/>
              <a:gd name="connsiteX2" fmla="*/ 12192000 w 12192000"/>
              <a:gd name="connsiteY2" fmla="*/ 6903719 h 6903719"/>
              <a:gd name="connsiteX3" fmla="*/ 0 w 12192000"/>
              <a:gd name="connsiteY3" fmla="*/ 6903719 h 6903719"/>
              <a:gd name="connsiteX4" fmla="*/ 8360229 w 12192000"/>
              <a:gd name="connsiteY4" fmla="*/ 0 h 6903719"/>
              <a:gd name="connsiteX0" fmla="*/ 8322129 w 12192000"/>
              <a:gd name="connsiteY0" fmla="*/ 7621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8322129 w 12192000"/>
              <a:gd name="connsiteY4" fmla="*/ 7621 h 6858000"/>
              <a:gd name="connsiteX0" fmla="*/ 3416300 w 7286171"/>
              <a:gd name="connsiteY0" fmla="*/ 7621 h 6858000"/>
              <a:gd name="connsiteX1" fmla="*/ 7286171 w 7286171"/>
              <a:gd name="connsiteY1" fmla="*/ 0 h 6858000"/>
              <a:gd name="connsiteX2" fmla="*/ 7286171 w 7286171"/>
              <a:gd name="connsiteY2" fmla="*/ 6858000 h 6858000"/>
              <a:gd name="connsiteX3" fmla="*/ 0 w 7286171"/>
              <a:gd name="connsiteY3" fmla="*/ 5508172 h 6858000"/>
              <a:gd name="connsiteX4" fmla="*/ 3416300 w 7286171"/>
              <a:gd name="connsiteY4" fmla="*/ 7621 h 6858000"/>
              <a:gd name="connsiteX0" fmla="*/ 3416300 w 7286171"/>
              <a:gd name="connsiteY0" fmla="*/ 7621 h 6969874"/>
              <a:gd name="connsiteX1" fmla="*/ 7286171 w 7286171"/>
              <a:gd name="connsiteY1" fmla="*/ 0 h 6969874"/>
              <a:gd name="connsiteX2" fmla="*/ 7286171 w 7286171"/>
              <a:gd name="connsiteY2" fmla="*/ 6858000 h 6969874"/>
              <a:gd name="connsiteX3" fmla="*/ 957942 w 7286171"/>
              <a:gd name="connsiteY3" fmla="*/ 6865257 h 6969874"/>
              <a:gd name="connsiteX4" fmla="*/ 0 w 7286171"/>
              <a:gd name="connsiteY4" fmla="*/ 5508172 h 6969874"/>
              <a:gd name="connsiteX5" fmla="*/ 3416300 w 7286171"/>
              <a:gd name="connsiteY5" fmla="*/ 7621 h 6969874"/>
              <a:gd name="connsiteX0" fmla="*/ 3416300 w 7286171"/>
              <a:gd name="connsiteY0" fmla="*/ 7621 h 6865257"/>
              <a:gd name="connsiteX1" fmla="*/ 7286171 w 7286171"/>
              <a:gd name="connsiteY1" fmla="*/ 0 h 6865257"/>
              <a:gd name="connsiteX2" fmla="*/ 7286171 w 7286171"/>
              <a:gd name="connsiteY2" fmla="*/ 6858000 h 6865257"/>
              <a:gd name="connsiteX3" fmla="*/ 957942 w 7286171"/>
              <a:gd name="connsiteY3" fmla="*/ 6865257 h 6865257"/>
              <a:gd name="connsiteX4" fmla="*/ 0 w 7286171"/>
              <a:gd name="connsiteY4" fmla="*/ 5508172 h 6865257"/>
              <a:gd name="connsiteX5" fmla="*/ 3416300 w 7286171"/>
              <a:gd name="connsiteY5" fmla="*/ 7621 h 6865257"/>
              <a:gd name="connsiteX0" fmla="*/ 3416300 w 7286171"/>
              <a:gd name="connsiteY0" fmla="*/ 7621 h 6865257"/>
              <a:gd name="connsiteX1" fmla="*/ 7286171 w 7286171"/>
              <a:gd name="connsiteY1" fmla="*/ 0 h 6865257"/>
              <a:gd name="connsiteX2" fmla="*/ 7286171 w 7286171"/>
              <a:gd name="connsiteY2" fmla="*/ 6858000 h 6865257"/>
              <a:gd name="connsiteX3" fmla="*/ 957942 w 7286171"/>
              <a:gd name="connsiteY3" fmla="*/ 6865257 h 6865257"/>
              <a:gd name="connsiteX4" fmla="*/ 0 w 7286171"/>
              <a:gd name="connsiteY4" fmla="*/ 5508172 h 6865257"/>
              <a:gd name="connsiteX5" fmla="*/ 3416300 w 7286171"/>
              <a:gd name="connsiteY5" fmla="*/ 7621 h 6865257"/>
              <a:gd name="connsiteX0" fmla="*/ 3416300 w 7286171"/>
              <a:gd name="connsiteY0" fmla="*/ 7621 h 6865257"/>
              <a:gd name="connsiteX1" fmla="*/ 7286171 w 7286171"/>
              <a:gd name="connsiteY1" fmla="*/ 0 h 6865257"/>
              <a:gd name="connsiteX2" fmla="*/ 7286171 w 7286171"/>
              <a:gd name="connsiteY2" fmla="*/ 6858000 h 6865257"/>
              <a:gd name="connsiteX3" fmla="*/ 957942 w 7286171"/>
              <a:gd name="connsiteY3" fmla="*/ 6865257 h 6865257"/>
              <a:gd name="connsiteX4" fmla="*/ 0 w 7286171"/>
              <a:gd name="connsiteY4" fmla="*/ 5508172 h 6865257"/>
              <a:gd name="connsiteX5" fmla="*/ 3416300 w 7286171"/>
              <a:gd name="connsiteY5" fmla="*/ 7621 h 6865257"/>
              <a:gd name="connsiteX0" fmla="*/ 3416300 w 7286171"/>
              <a:gd name="connsiteY0" fmla="*/ 7621 h 6865257"/>
              <a:gd name="connsiteX1" fmla="*/ 7286171 w 7286171"/>
              <a:gd name="connsiteY1" fmla="*/ 0 h 6865257"/>
              <a:gd name="connsiteX2" fmla="*/ 7286171 w 7286171"/>
              <a:gd name="connsiteY2" fmla="*/ 6858000 h 6865257"/>
              <a:gd name="connsiteX3" fmla="*/ 957942 w 7286171"/>
              <a:gd name="connsiteY3" fmla="*/ 6865257 h 6865257"/>
              <a:gd name="connsiteX4" fmla="*/ 0 w 7286171"/>
              <a:gd name="connsiteY4" fmla="*/ 5508172 h 6865257"/>
              <a:gd name="connsiteX5" fmla="*/ 3416300 w 7286171"/>
              <a:gd name="connsiteY5" fmla="*/ 7621 h 6865257"/>
              <a:gd name="connsiteX0" fmla="*/ 3967843 w 7837714"/>
              <a:gd name="connsiteY0" fmla="*/ 7621 h 6865257"/>
              <a:gd name="connsiteX1" fmla="*/ 7837714 w 7837714"/>
              <a:gd name="connsiteY1" fmla="*/ 0 h 6865257"/>
              <a:gd name="connsiteX2" fmla="*/ 7837714 w 7837714"/>
              <a:gd name="connsiteY2" fmla="*/ 6858000 h 6865257"/>
              <a:gd name="connsiteX3" fmla="*/ 1509485 w 7837714"/>
              <a:gd name="connsiteY3" fmla="*/ 6865257 h 6865257"/>
              <a:gd name="connsiteX4" fmla="*/ 0 w 7837714"/>
              <a:gd name="connsiteY4" fmla="*/ 5638800 h 6865257"/>
              <a:gd name="connsiteX5" fmla="*/ 3967843 w 7837714"/>
              <a:gd name="connsiteY5" fmla="*/ 7621 h 6865257"/>
              <a:gd name="connsiteX0" fmla="*/ 5070929 w 7837714"/>
              <a:gd name="connsiteY0" fmla="*/ 7621 h 6865257"/>
              <a:gd name="connsiteX1" fmla="*/ 7837714 w 7837714"/>
              <a:gd name="connsiteY1" fmla="*/ 0 h 6865257"/>
              <a:gd name="connsiteX2" fmla="*/ 7837714 w 7837714"/>
              <a:gd name="connsiteY2" fmla="*/ 6858000 h 6865257"/>
              <a:gd name="connsiteX3" fmla="*/ 1509485 w 7837714"/>
              <a:gd name="connsiteY3" fmla="*/ 6865257 h 6865257"/>
              <a:gd name="connsiteX4" fmla="*/ 0 w 7837714"/>
              <a:gd name="connsiteY4" fmla="*/ 5638800 h 6865257"/>
              <a:gd name="connsiteX5" fmla="*/ 5070929 w 7837714"/>
              <a:gd name="connsiteY5" fmla="*/ 7621 h 6865257"/>
              <a:gd name="connsiteX0" fmla="*/ 5909129 w 8675914"/>
              <a:gd name="connsiteY0" fmla="*/ 7621 h 6865257"/>
              <a:gd name="connsiteX1" fmla="*/ 8675914 w 8675914"/>
              <a:gd name="connsiteY1" fmla="*/ 0 h 6865257"/>
              <a:gd name="connsiteX2" fmla="*/ 8675914 w 8675914"/>
              <a:gd name="connsiteY2" fmla="*/ 6858000 h 6865257"/>
              <a:gd name="connsiteX3" fmla="*/ 2347685 w 8675914"/>
              <a:gd name="connsiteY3" fmla="*/ 6865257 h 6865257"/>
              <a:gd name="connsiteX4" fmla="*/ 0 w 8675914"/>
              <a:gd name="connsiteY4" fmla="*/ 5600700 h 6865257"/>
              <a:gd name="connsiteX5" fmla="*/ 5909129 w 8675914"/>
              <a:gd name="connsiteY5" fmla="*/ 7621 h 6865257"/>
              <a:gd name="connsiteX0" fmla="*/ 5909129 w 8675914"/>
              <a:gd name="connsiteY0" fmla="*/ 7621 h 6865257"/>
              <a:gd name="connsiteX1" fmla="*/ 8675914 w 8675914"/>
              <a:gd name="connsiteY1" fmla="*/ 0 h 6865257"/>
              <a:gd name="connsiteX2" fmla="*/ 8675914 w 8675914"/>
              <a:gd name="connsiteY2" fmla="*/ 6858000 h 6865257"/>
              <a:gd name="connsiteX3" fmla="*/ 1509485 w 8675914"/>
              <a:gd name="connsiteY3" fmla="*/ 6865257 h 6865257"/>
              <a:gd name="connsiteX4" fmla="*/ 0 w 8675914"/>
              <a:gd name="connsiteY4" fmla="*/ 5600700 h 6865257"/>
              <a:gd name="connsiteX5" fmla="*/ 5909129 w 8675914"/>
              <a:gd name="connsiteY5" fmla="*/ 7621 h 6865257"/>
              <a:gd name="connsiteX0" fmla="*/ 5909129 w 8675914"/>
              <a:gd name="connsiteY0" fmla="*/ 7621 h 6865257"/>
              <a:gd name="connsiteX1" fmla="*/ 8675914 w 8675914"/>
              <a:gd name="connsiteY1" fmla="*/ 0 h 6865257"/>
              <a:gd name="connsiteX2" fmla="*/ 8675914 w 8675914"/>
              <a:gd name="connsiteY2" fmla="*/ 6858000 h 6865257"/>
              <a:gd name="connsiteX3" fmla="*/ 1456145 w 8675914"/>
              <a:gd name="connsiteY3" fmla="*/ 6865257 h 6865257"/>
              <a:gd name="connsiteX4" fmla="*/ 0 w 8675914"/>
              <a:gd name="connsiteY4" fmla="*/ 5600700 h 6865257"/>
              <a:gd name="connsiteX5" fmla="*/ 5909129 w 8675914"/>
              <a:gd name="connsiteY5" fmla="*/ 7621 h 6865257"/>
              <a:gd name="connsiteX0" fmla="*/ 5909129 w 8675914"/>
              <a:gd name="connsiteY0" fmla="*/ 7621 h 6865257"/>
              <a:gd name="connsiteX1" fmla="*/ 8675914 w 8675914"/>
              <a:gd name="connsiteY1" fmla="*/ 0 h 6865257"/>
              <a:gd name="connsiteX2" fmla="*/ 8675914 w 8675914"/>
              <a:gd name="connsiteY2" fmla="*/ 6858000 h 6865257"/>
              <a:gd name="connsiteX3" fmla="*/ 1463765 w 8675914"/>
              <a:gd name="connsiteY3" fmla="*/ 6865257 h 6865257"/>
              <a:gd name="connsiteX4" fmla="*/ 0 w 8675914"/>
              <a:gd name="connsiteY4" fmla="*/ 5600700 h 6865257"/>
              <a:gd name="connsiteX5" fmla="*/ 5909129 w 8675914"/>
              <a:gd name="connsiteY5" fmla="*/ 7621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75914" h="6865257">
                <a:moveTo>
                  <a:pt x="5909129" y="7621"/>
                </a:moveTo>
                <a:lnTo>
                  <a:pt x="8675914" y="0"/>
                </a:lnTo>
                <a:lnTo>
                  <a:pt x="8675914" y="6858000"/>
                </a:lnTo>
                <a:lnTo>
                  <a:pt x="1463765" y="6865257"/>
                </a:lnTo>
                <a:lnTo>
                  <a:pt x="0" y="5600700"/>
                </a:lnTo>
                <a:lnTo>
                  <a:pt x="5909129" y="7621"/>
                </a:lnTo>
                <a:close/>
              </a:path>
            </a:pathLst>
          </a:cu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121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010172" y="840014"/>
            <a:ext cx="2158276" cy="2158276"/>
          </a:xfrm>
          <a:prstGeom prst="ellipse">
            <a:avLst/>
          </a:prstGeom>
          <a:ln w="117475">
            <a:solidFill>
              <a:schemeClr val="accent3"/>
            </a:solidFill>
          </a:ln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609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009410"/>
            <a:ext cx="12192000" cy="307022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2582863" y="1696260"/>
            <a:ext cx="1939925" cy="238337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 rot="20828860">
            <a:off x="838392" y="2097714"/>
            <a:ext cx="1669690" cy="278655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9259" y="4215236"/>
            <a:ext cx="8208912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5000" b="0" i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3649258" y="4895035"/>
            <a:ext cx="8208913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9" name="Pentagon 8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03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90734" y="1982266"/>
            <a:ext cx="1787496" cy="220483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690734" y="4372540"/>
            <a:ext cx="1787496" cy="220483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34"/>
          </p:nvPr>
        </p:nvSpPr>
        <p:spPr>
          <a:xfrm>
            <a:off x="9818692" y="1562114"/>
            <a:ext cx="1787496" cy="220483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35"/>
          </p:nvPr>
        </p:nvSpPr>
        <p:spPr>
          <a:xfrm>
            <a:off x="9818692" y="3952388"/>
            <a:ext cx="1787496" cy="220483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entagon 10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83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8" grpId="0"/>
      <p:bldP spid="9" grpId="0"/>
      <p:bldP spid="10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90734" y="1575866"/>
            <a:ext cx="1787496" cy="220483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690734" y="3966140"/>
            <a:ext cx="1787496" cy="220483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34"/>
          </p:nvPr>
        </p:nvSpPr>
        <p:spPr>
          <a:xfrm>
            <a:off x="9818692" y="1155714"/>
            <a:ext cx="1787496" cy="220483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35"/>
          </p:nvPr>
        </p:nvSpPr>
        <p:spPr>
          <a:xfrm>
            <a:off x="9818692" y="3545988"/>
            <a:ext cx="1787496" cy="220483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entagon 5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Box 6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8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624799" y="1910074"/>
            <a:ext cx="3200400" cy="3200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tx1">
                    <a:lumMod val="65000"/>
                    <a:lumOff val="35000"/>
                  </a:schemeClr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7" name="Pentagon 6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82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495800" y="2264228"/>
            <a:ext cx="3200400" cy="3200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tx1">
                    <a:lumMod val="65000"/>
                    <a:lumOff val="35000"/>
                  </a:schemeClr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7" name="Pentagon 6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75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tx1">
                    <a:lumMod val="65000"/>
                    <a:lumOff val="35000"/>
                  </a:schemeClr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86081" y="2004106"/>
            <a:ext cx="2520000" cy="2520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0908" y="2004106"/>
            <a:ext cx="2520000" cy="2520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295735" y="2004106"/>
            <a:ext cx="2520000" cy="2520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00562" y="2004106"/>
            <a:ext cx="2520000" cy="2520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5" name="Pentagon 14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36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12" grpId="0"/>
      <p:bldP spid="13" grpId="0"/>
      <p:bldP spid="14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tx1">
                    <a:lumMod val="65000"/>
                    <a:lumOff val="35000"/>
                  </a:schemeClr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15" name="Pentagon 14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86081" y="2004106"/>
            <a:ext cx="2520000" cy="2520000"/>
          </a:xfrm>
          <a:prstGeom prst="ellipse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0908" y="2004106"/>
            <a:ext cx="2520000" cy="2520000"/>
          </a:xfrm>
          <a:prstGeom prst="ellipse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295735" y="2004106"/>
            <a:ext cx="2520000" cy="2520000"/>
          </a:xfrm>
          <a:prstGeom prst="ellipse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00562" y="2004106"/>
            <a:ext cx="2520000" cy="2520000"/>
          </a:xfrm>
          <a:prstGeom prst="ellipse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77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1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35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/>
      <p:bldP spid="19" grpId="0"/>
      <p:bldP spid="20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-1" y="-1"/>
            <a:ext cx="4023360" cy="6858001"/>
          </a:xfrm>
          <a:prstGeom prst="rect">
            <a:avLst/>
          </a:prstGeom>
          <a:ln w="57150">
            <a:noFill/>
          </a:ln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085773" y="3"/>
            <a:ext cx="4023360" cy="6858001"/>
          </a:xfrm>
          <a:prstGeom prst="rect">
            <a:avLst/>
          </a:prstGeom>
          <a:ln w="57150">
            <a:noFill/>
          </a:ln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8171545" y="3"/>
            <a:ext cx="4023360" cy="6858001"/>
          </a:xfrm>
          <a:prstGeom prst="rect">
            <a:avLst/>
          </a:prstGeom>
          <a:ln w="57150">
            <a:noFill/>
          </a:ln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4757202"/>
            <a:ext cx="4023361" cy="168533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133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.</a:t>
            </a:r>
            <a:endParaRPr lang="id-ID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4085776" y="4757202"/>
            <a:ext cx="4023361" cy="168533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>
              <a:buNone/>
              <a:defRPr sz="133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.</a:t>
            </a:r>
            <a:endParaRPr lang="id-ID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8171549" y="4757202"/>
            <a:ext cx="4023361" cy="168533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/>
          <a:lstStyle>
            <a:lvl1pPr marL="0" indent="0">
              <a:buNone/>
              <a:defRPr sz="133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.</a:t>
            </a:r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57" hasCustomPrompt="1"/>
          </p:nvPr>
        </p:nvSpPr>
        <p:spPr>
          <a:xfrm>
            <a:off x="101817" y="4923610"/>
            <a:ext cx="1615791" cy="13012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buNone/>
              <a:defRPr sz="2800" b="0">
                <a:solidFill>
                  <a:schemeClr val="bg1">
                    <a:lumMod val="95000"/>
                  </a:schemeClr>
                </a:solidFill>
                <a:latin typeface="Bebas Neue" panose="020B0606020202050201" pitchFamily="34" charset="0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58" hasCustomPrompt="1"/>
          </p:nvPr>
        </p:nvSpPr>
        <p:spPr>
          <a:xfrm>
            <a:off x="1717607" y="4923610"/>
            <a:ext cx="2157412" cy="130120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id-ID" dirty="0"/>
              <a:t>Edit Text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59" hasCustomPrompt="1"/>
          </p:nvPr>
        </p:nvSpPr>
        <p:spPr>
          <a:xfrm>
            <a:off x="4202105" y="4930869"/>
            <a:ext cx="1615791" cy="13012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buNone/>
              <a:defRPr sz="2800" b="0">
                <a:solidFill>
                  <a:schemeClr val="bg1">
                    <a:lumMod val="95000"/>
                  </a:schemeClr>
                </a:solidFill>
                <a:latin typeface="Bebas Neue" panose="020B0606020202050201" pitchFamily="34" charset="0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60" hasCustomPrompt="1"/>
          </p:nvPr>
        </p:nvSpPr>
        <p:spPr>
          <a:xfrm>
            <a:off x="5817895" y="4930869"/>
            <a:ext cx="2157412" cy="130120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id-ID" dirty="0"/>
              <a:t>Edit Text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61" hasCustomPrompt="1"/>
          </p:nvPr>
        </p:nvSpPr>
        <p:spPr>
          <a:xfrm>
            <a:off x="8287881" y="4938129"/>
            <a:ext cx="1615791" cy="13012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buNone/>
              <a:defRPr sz="2800" b="0">
                <a:solidFill>
                  <a:schemeClr val="bg1">
                    <a:lumMod val="95000"/>
                  </a:schemeClr>
                </a:solidFill>
                <a:latin typeface="Bebas Neue" panose="020B0606020202050201" pitchFamily="34" charset="0"/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62" hasCustomPrompt="1"/>
          </p:nvPr>
        </p:nvSpPr>
        <p:spPr>
          <a:xfrm>
            <a:off x="9903671" y="4938129"/>
            <a:ext cx="2157412" cy="130120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aseline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id-ID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2488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6125032" y="3077147"/>
            <a:ext cx="2728685" cy="1770623"/>
          </a:xfrm>
          <a:prstGeom prst="rect">
            <a:avLst/>
          </a:prstGeom>
          <a:ln w="57150">
            <a:noFill/>
          </a:ln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25028" y="4847775"/>
            <a:ext cx="6066971" cy="2010231"/>
          </a:xfrm>
          <a:prstGeom prst="rect">
            <a:avLst/>
          </a:prstGeom>
          <a:ln w="57150">
            <a:noFill/>
          </a:ln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2" y="0"/>
            <a:ext cx="3352801" cy="1625600"/>
          </a:xfrm>
          <a:prstGeom prst="rect">
            <a:avLst/>
          </a:prstGeom>
          <a:ln w="57150">
            <a:noFill/>
          </a:ln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" y="1625606"/>
            <a:ext cx="3352801" cy="3222171"/>
          </a:xfrm>
          <a:prstGeom prst="rect">
            <a:avLst/>
          </a:prstGeom>
          <a:ln w="57150">
            <a:noFill/>
          </a:ln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-3" y="4847777"/>
            <a:ext cx="6125032" cy="2010229"/>
          </a:xfrm>
          <a:prstGeom prst="rect">
            <a:avLst/>
          </a:prstGeom>
          <a:ln w="57150">
            <a:noFill/>
          </a:ln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352803" y="3077029"/>
            <a:ext cx="2772231" cy="1770742"/>
          </a:xfrm>
          <a:prstGeom prst="rect">
            <a:avLst/>
          </a:prstGeom>
          <a:ln w="57150">
            <a:noFill/>
          </a:ln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352801" y="-1"/>
            <a:ext cx="5500915" cy="3077029"/>
          </a:xfrm>
          <a:prstGeom prst="rect">
            <a:avLst/>
          </a:prstGeom>
          <a:ln w="57150">
            <a:noFill/>
          </a:ln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8853716" y="-1"/>
            <a:ext cx="3338285" cy="3077029"/>
          </a:xfrm>
          <a:prstGeom prst="rect">
            <a:avLst/>
          </a:prstGeom>
          <a:ln w="57150">
            <a:noFill/>
          </a:ln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8853715" y="3077029"/>
            <a:ext cx="3338284" cy="1770742"/>
          </a:xfrm>
          <a:prstGeom prst="rect">
            <a:avLst/>
          </a:prstGeom>
          <a:ln w="57150">
            <a:noFill/>
          </a:ln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-7262" y="2184405"/>
            <a:ext cx="12199260" cy="2133601"/>
          </a:xfrm>
          <a:prstGeom prst="rect">
            <a:avLst/>
          </a:prstGeom>
          <a:solidFill>
            <a:schemeClr val="accent1">
              <a:alpha val="79000"/>
            </a:schemeClr>
          </a:solidFill>
        </p:spPr>
        <p:txBody>
          <a:bodyPr/>
          <a:lstStyle>
            <a:lvl1pPr marL="0" indent="0">
              <a:buNone/>
              <a:defRPr sz="133" baseline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8672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 uiExpand="1" build="p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723822"/>
            <a:ext cx="12192000" cy="2641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3" name="Pentagon 2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2271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4" grpId="0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806574"/>
            <a:ext cx="12192000" cy="307022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2582863" y="2493424"/>
            <a:ext cx="1939925" cy="238337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/>
          </p:nvPr>
        </p:nvSpPr>
        <p:spPr>
          <a:xfrm rot="20828860">
            <a:off x="838392" y="2894878"/>
            <a:ext cx="1669690" cy="278655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tx1">
                    <a:lumMod val="65000"/>
                    <a:lumOff val="35000"/>
                  </a:schemeClr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15" name="Pentagon 14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82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8176939" y="2214568"/>
            <a:ext cx="3180502" cy="309766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tx1">
                    <a:lumMod val="65000"/>
                    <a:lumOff val="35000"/>
                  </a:schemeClr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7" name="Pentagon 6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57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19350" cy="241935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838700" y="0"/>
            <a:ext cx="2419350" cy="241935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677400" y="0"/>
            <a:ext cx="2514600" cy="241935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2419350" y="2419350"/>
            <a:ext cx="2419350" cy="241935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258050" y="2419350"/>
            <a:ext cx="2419350" cy="241935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6186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  <p:bldP spid="24" grpId="0"/>
      <p:bldP spid="26" grpId="0"/>
      <p:bldP spid="28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343241" y="1954239"/>
            <a:ext cx="2030990" cy="351073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13" name="Pentagon 12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14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2294273" y="1967182"/>
            <a:ext cx="2722896" cy="27228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entagon 4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2012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tx1">
                    <a:lumMod val="65000"/>
                    <a:lumOff val="35000"/>
                  </a:schemeClr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5222196" y="2305050"/>
            <a:ext cx="1779854" cy="293082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2" name="Pentagon 11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65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2"/>
            <a:ext cx="12192000" cy="198555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978139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753382" y="615600"/>
            <a:ext cx="7157527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r">
              <a:lnSpc>
                <a:spcPct val="90000"/>
              </a:lnSpc>
              <a:defRPr sz="50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5089743" y="1295399"/>
            <a:ext cx="5821166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r">
              <a:lnSpc>
                <a:spcPct val="90000"/>
              </a:lnSpc>
              <a:spcBef>
                <a:spcPts val="1200"/>
              </a:spcBef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4" name="Pentagon 3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96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  <p:bldP spid="5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tx1">
                    <a:lumMod val="65000"/>
                    <a:lumOff val="35000"/>
                  </a:schemeClr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6" name="Pentagon 5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133589" y="2391629"/>
            <a:ext cx="1794930" cy="292245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316102" y="2391629"/>
            <a:ext cx="1774611" cy="292245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134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  <p:bldP spid="11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tx1">
                    <a:lumMod val="65000"/>
                    <a:lumOff val="35000"/>
                  </a:schemeClr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90734" y="2066484"/>
            <a:ext cx="5089357" cy="3672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2" name="Pentagon 11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68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12" grpId="0" animBg="1"/>
      <p:bldP spid="13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4" name="Pentagon 3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44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  <p:bldP spid="5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8293609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tx1">
                    <a:lumMod val="65000"/>
                    <a:lumOff val="35000"/>
                  </a:schemeClr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690734" y="1124364"/>
            <a:ext cx="6745133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6" name="Pentagon 5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47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  <p:bldP spid="11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5162997"/>
            <a:ext cx="12192000" cy="16950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611087"/>
            <a:ext cx="12191999" cy="355191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108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37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tx1">
                    <a:lumMod val="65000"/>
                    <a:lumOff val="35000"/>
                  </a:schemeClr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6" name="Pentagon 5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78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  <p:bldP spid="1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tx1">
                    <a:lumMod val="65000"/>
                    <a:lumOff val="35000"/>
                  </a:schemeClr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6" name="Pentagon 5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25451" y="2700076"/>
            <a:ext cx="1911726" cy="29495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2690644" y="3609143"/>
            <a:ext cx="1424155" cy="221195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32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  <p:bldP spid="11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4644571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grpSp>
        <p:nvGrpSpPr>
          <p:cNvPr id="4" name="Group 3"/>
          <p:cNvGrpSpPr/>
          <p:nvPr userDrawn="1"/>
        </p:nvGrpSpPr>
        <p:grpSpPr>
          <a:xfrm rot="16200000">
            <a:off x="11656458" y="6223981"/>
            <a:ext cx="465137" cy="605948"/>
            <a:chOff x="5859463" y="6252052"/>
            <a:chExt cx="465137" cy="605948"/>
          </a:xfrm>
          <a:solidFill>
            <a:schemeClr val="accent1"/>
          </a:solidFill>
        </p:grpSpPr>
        <p:sp>
          <p:nvSpPr>
            <p:cNvPr id="5" name="Rectangle 4"/>
            <p:cNvSpPr/>
            <p:nvPr userDrawn="1"/>
          </p:nvSpPr>
          <p:spPr>
            <a:xfrm>
              <a:off x="5859463" y="6464300"/>
              <a:ext cx="465137" cy="393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Isosceles Triangle 5"/>
            <p:cNvSpPr/>
            <p:nvPr userDrawn="1"/>
          </p:nvSpPr>
          <p:spPr>
            <a:xfrm>
              <a:off x="5859463" y="6252052"/>
              <a:ext cx="465137" cy="21224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11672330" y="6357679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6960924" y="-331282"/>
            <a:ext cx="5461506" cy="4997228"/>
          </a:xfrm>
          <a:custGeom>
            <a:avLst/>
            <a:gdLst>
              <a:gd name="connsiteX0" fmla="*/ 0 w 2146806"/>
              <a:gd name="connsiteY0" fmla="*/ 0 h 3451003"/>
              <a:gd name="connsiteX1" fmla="*/ 2146806 w 2146806"/>
              <a:gd name="connsiteY1" fmla="*/ 0 h 3451003"/>
              <a:gd name="connsiteX2" fmla="*/ 2146806 w 2146806"/>
              <a:gd name="connsiteY2" fmla="*/ 3451003 h 3451003"/>
              <a:gd name="connsiteX3" fmla="*/ 0 w 2146806"/>
              <a:gd name="connsiteY3" fmla="*/ 3451003 h 3451003"/>
              <a:gd name="connsiteX4" fmla="*/ 0 w 2146806"/>
              <a:gd name="connsiteY4" fmla="*/ 0 h 3451003"/>
              <a:gd name="connsiteX0" fmla="*/ 0 w 4061331"/>
              <a:gd name="connsiteY0" fmla="*/ 939800 h 4390803"/>
              <a:gd name="connsiteX1" fmla="*/ 4061331 w 4061331"/>
              <a:gd name="connsiteY1" fmla="*/ 0 h 4390803"/>
              <a:gd name="connsiteX2" fmla="*/ 2146806 w 4061331"/>
              <a:gd name="connsiteY2" fmla="*/ 4390803 h 4390803"/>
              <a:gd name="connsiteX3" fmla="*/ 0 w 4061331"/>
              <a:gd name="connsiteY3" fmla="*/ 4390803 h 4390803"/>
              <a:gd name="connsiteX4" fmla="*/ 0 w 4061331"/>
              <a:gd name="connsiteY4" fmla="*/ 939800 h 4390803"/>
              <a:gd name="connsiteX0" fmla="*/ 0 w 4740781"/>
              <a:gd name="connsiteY0" fmla="*/ 1390650 h 4841653"/>
              <a:gd name="connsiteX1" fmla="*/ 4740781 w 4740781"/>
              <a:gd name="connsiteY1" fmla="*/ 0 h 4841653"/>
              <a:gd name="connsiteX2" fmla="*/ 2146806 w 4740781"/>
              <a:gd name="connsiteY2" fmla="*/ 4841653 h 4841653"/>
              <a:gd name="connsiteX3" fmla="*/ 0 w 4740781"/>
              <a:gd name="connsiteY3" fmla="*/ 4841653 h 4841653"/>
              <a:gd name="connsiteX4" fmla="*/ 0 w 4740781"/>
              <a:gd name="connsiteY4" fmla="*/ 1390650 h 4841653"/>
              <a:gd name="connsiteX0" fmla="*/ 0 w 4740781"/>
              <a:gd name="connsiteY0" fmla="*/ 1390650 h 4841653"/>
              <a:gd name="connsiteX1" fmla="*/ 4740781 w 4740781"/>
              <a:gd name="connsiteY1" fmla="*/ 0 h 4841653"/>
              <a:gd name="connsiteX2" fmla="*/ 4293106 w 4740781"/>
              <a:gd name="connsiteY2" fmla="*/ 4486053 h 4841653"/>
              <a:gd name="connsiteX3" fmla="*/ 0 w 4740781"/>
              <a:gd name="connsiteY3" fmla="*/ 4841653 h 4841653"/>
              <a:gd name="connsiteX4" fmla="*/ 0 w 4740781"/>
              <a:gd name="connsiteY4" fmla="*/ 1390650 h 4841653"/>
              <a:gd name="connsiteX0" fmla="*/ 0 w 4740781"/>
              <a:gd name="connsiteY0" fmla="*/ 1390650 h 4841653"/>
              <a:gd name="connsiteX1" fmla="*/ 4740781 w 4740781"/>
              <a:gd name="connsiteY1" fmla="*/ 0 h 4841653"/>
              <a:gd name="connsiteX2" fmla="*/ 4296281 w 4740781"/>
              <a:gd name="connsiteY2" fmla="*/ 4498753 h 4841653"/>
              <a:gd name="connsiteX3" fmla="*/ 0 w 4740781"/>
              <a:gd name="connsiteY3" fmla="*/ 4841653 h 4841653"/>
              <a:gd name="connsiteX4" fmla="*/ 0 w 4740781"/>
              <a:gd name="connsiteY4" fmla="*/ 1390650 h 4841653"/>
              <a:gd name="connsiteX0" fmla="*/ 720725 w 5461506"/>
              <a:gd name="connsiteY0" fmla="*/ 1390650 h 4997228"/>
              <a:gd name="connsiteX1" fmla="*/ 5461506 w 5461506"/>
              <a:gd name="connsiteY1" fmla="*/ 0 h 4997228"/>
              <a:gd name="connsiteX2" fmla="*/ 5017006 w 5461506"/>
              <a:gd name="connsiteY2" fmla="*/ 4498753 h 4997228"/>
              <a:gd name="connsiteX3" fmla="*/ 0 w 5461506"/>
              <a:gd name="connsiteY3" fmla="*/ 4997228 h 4997228"/>
              <a:gd name="connsiteX4" fmla="*/ 720725 w 5461506"/>
              <a:gd name="connsiteY4" fmla="*/ 1390650 h 4997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1506" h="4997228">
                <a:moveTo>
                  <a:pt x="720725" y="1390650"/>
                </a:moveTo>
                <a:lnTo>
                  <a:pt x="5461506" y="0"/>
                </a:lnTo>
                <a:lnTo>
                  <a:pt x="5017006" y="4498753"/>
                </a:lnTo>
                <a:lnTo>
                  <a:pt x="0" y="4997228"/>
                </a:lnTo>
                <a:lnTo>
                  <a:pt x="720725" y="1390650"/>
                </a:lnTo>
                <a:close/>
              </a:path>
            </a:pathLst>
          </a:custGeom>
          <a:noFill/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2523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tx1">
                    <a:lumMod val="65000"/>
                    <a:lumOff val="35000"/>
                  </a:schemeClr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6" name="Pentagon 5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3624674" y="3219739"/>
            <a:ext cx="4119504" cy="260484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5564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  <p:bldP spid="11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tx1">
                    <a:lumMod val="65000"/>
                    <a:lumOff val="35000"/>
                  </a:schemeClr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6" name="Pentagon 5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schemeClr val="bg1"/>
                </a:solidFill>
              </a:rPr>
              <a:pPr algn="ctr"/>
              <a:t>‹#›</a:t>
            </a:fld>
            <a:endParaRPr lang="id-ID" sz="2000" dirty="0">
              <a:solidFill>
                <a:schemeClr val="bg1"/>
              </a:solidFill>
            </a:endParaRP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078515" y="2243680"/>
            <a:ext cx="4064000" cy="238034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936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/>
      <p:bldP spid="1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7553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78" r:id="rId3"/>
    <p:sldLayoutId id="2147483673" r:id="rId4"/>
    <p:sldLayoutId id="2147483649" r:id="rId5"/>
    <p:sldLayoutId id="2147483695" r:id="rId6"/>
    <p:sldLayoutId id="2147483694" r:id="rId7"/>
    <p:sldLayoutId id="2147483692" r:id="rId8"/>
    <p:sldLayoutId id="2147483691" r:id="rId9"/>
    <p:sldLayoutId id="2147483689" r:id="rId10"/>
    <p:sldLayoutId id="2147483680" r:id="rId11"/>
    <p:sldLayoutId id="2147483653" r:id="rId12"/>
    <p:sldLayoutId id="2147483656" r:id="rId13"/>
    <p:sldLayoutId id="2147483657" r:id="rId14"/>
    <p:sldLayoutId id="2147483658" r:id="rId15"/>
    <p:sldLayoutId id="2147483683" r:id="rId16"/>
    <p:sldLayoutId id="2147483685" r:id="rId17"/>
    <p:sldLayoutId id="2147483659" r:id="rId18"/>
    <p:sldLayoutId id="2147483661" r:id="rId19"/>
    <p:sldLayoutId id="2147483684" r:id="rId20"/>
    <p:sldLayoutId id="2147483686" r:id="rId21"/>
    <p:sldLayoutId id="2147483664" r:id="rId22"/>
    <p:sldLayoutId id="2147483665" r:id="rId23"/>
    <p:sldLayoutId id="2147483666" r:id="rId24"/>
    <p:sldLayoutId id="2147483681" r:id="rId25"/>
    <p:sldLayoutId id="2147483667" r:id="rId26"/>
    <p:sldLayoutId id="2147483682" r:id="rId27"/>
    <p:sldLayoutId id="2147483687" r:id="rId28"/>
    <p:sldLayoutId id="2147483688" r:id="rId29"/>
    <p:sldLayoutId id="2147483668" r:id="rId30"/>
    <p:sldLayoutId id="2147483690" r:id="rId31"/>
    <p:sldLayoutId id="2147483669" r:id="rId32"/>
    <p:sldLayoutId id="2147483670" r:id="rId33"/>
    <p:sldLayoutId id="2147483671" r:id="rId34"/>
    <p:sldLayoutId id="2147483672" r:id="rId35"/>
    <p:sldLayoutId id="2147483693" r:id="rId36"/>
    <p:sldLayoutId id="2147483674" r:id="rId37"/>
    <p:sldLayoutId id="2147483675" r:id="rId38"/>
    <p:sldLayoutId id="2147483676" r:id="rId39"/>
    <p:sldLayoutId id="2147483677" r:id="rId40"/>
    <p:sldLayoutId id="2147483679" r:id="rId4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54692" y="743903"/>
            <a:ext cx="6713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Neris Black" panose="00000A00000000000000" pitchFamily="50" charset="0"/>
              </a:rPr>
              <a:t>WELCOME TO</a:t>
            </a:r>
            <a:endParaRPr lang="id-ID" sz="8800" dirty="0">
              <a:solidFill>
                <a:schemeClr val="bg1"/>
              </a:solidFill>
              <a:latin typeface="Neris Black" panose="00000A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7510" y="1908043"/>
            <a:ext cx="636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Neris Light" panose="00000400000000000000" pitchFamily="50" charset="0"/>
              </a:rPr>
              <a:t>THE FUTURE OF BANKING</a:t>
            </a:r>
            <a:endParaRPr lang="id-ID" sz="3600" dirty="0">
              <a:solidFill>
                <a:schemeClr val="bg1"/>
              </a:solidFill>
              <a:latin typeface="Neris Light" panose="00000400000000000000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017" y="2480247"/>
            <a:ext cx="5751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BY ALEX ZHAO, ANUSHA DE, SAAVAN NANAVATI</a:t>
            </a:r>
            <a:endParaRPr lang="id-ID" sz="1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F795E42-4513-47CB-932E-42C6102904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" r="3731"/>
          <a:stretch>
            <a:fillRect/>
          </a:stretch>
        </p:blipFill>
        <p:spPr/>
      </p:pic>
      <p:sp>
        <p:nvSpPr>
          <p:cNvPr id="16" name="Isosceles Triangle 3">
            <a:extLst>
              <a:ext uri="{FF2B5EF4-FFF2-40B4-BE49-F238E27FC236}">
                <a16:creationId xmlns:a16="http://schemas.microsoft.com/office/drawing/2014/main" id="{1AFA616E-CD5D-4DF7-AFEF-F2FBC4A09CDC}"/>
              </a:ext>
            </a:extLst>
          </p:cNvPr>
          <p:cNvSpPr/>
          <p:nvPr/>
        </p:nvSpPr>
        <p:spPr>
          <a:xfrm>
            <a:off x="0" y="4380906"/>
            <a:ext cx="4975130" cy="2505757"/>
          </a:xfrm>
          <a:custGeom>
            <a:avLst/>
            <a:gdLst>
              <a:gd name="connsiteX0" fmla="*/ 0 w 5863771"/>
              <a:gd name="connsiteY0" fmla="*/ 2686061 h 2686061"/>
              <a:gd name="connsiteX1" fmla="*/ 2931886 w 5863771"/>
              <a:gd name="connsiteY1" fmla="*/ 0 h 2686061"/>
              <a:gd name="connsiteX2" fmla="*/ 5863771 w 5863771"/>
              <a:gd name="connsiteY2" fmla="*/ 2686061 h 2686061"/>
              <a:gd name="connsiteX3" fmla="*/ 0 w 5863771"/>
              <a:gd name="connsiteY3" fmla="*/ 2686061 h 2686061"/>
              <a:gd name="connsiteX0" fmla="*/ 0 w 5863771"/>
              <a:gd name="connsiteY0" fmla="*/ 2583030 h 2583030"/>
              <a:gd name="connsiteX1" fmla="*/ 2751582 w 5863771"/>
              <a:gd name="connsiteY1" fmla="*/ 0 h 2583030"/>
              <a:gd name="connsiteX2" fmla="*/ 5863771 w 5863771"/>
              <a:gd name="connsiteY2" fmla="*/ 2583030 h 2583030"/>
              <a:gd name="connsiteX3" fmla="*/ 0 w 5863771"/>
              <a:gd name="connsiteY3" fmla="*/ 2583030 h 2583030"/>
              <a:gd name="connsiteX0" fmla="*/ 0 w 5863771"/>
              <a:gd name="connsiteY0" fmla="*/ 2583030 h 2583030"/>
              <a:gd name="connsiteX1" fmla="*/ 2481126 w 5863771"/>
              <a:gd name="connsiteY1" fmla="*/ 0 h 2583030"/>
              <a:gd name="connsiteX2" fmla="*/ 5863771 w 5863771"/>
              <a:gd name="connsiteY2" fmla="*/ 2583030 h 2583030"/>
              <a:gd name="connsiteX3" fmla="*/ 0 w 5863771"/>
              <a:gd name="connsiteY3" fmla="*/ 2583030 h 2583030"/>
              <a:gd name="connsiteX0" fmla="*/ 0 w 5863771"/>
              <a:gd name="connsiteY0" fmla="*/ 2621667 h 2621667"/>
              <a:gd name="connsiteX1" fmla="*/ 2648551 w 5863771"/>
              <a:gd name="connsiteY1" fmla="*/ 0 h 2621667"/>
              <a:gd name="connsiteX2" fmla="*/ 5863771 w 5863771"/>
              <a:gd name="connsiteY2" fmla="*/ 2621667 h 2621667"/>
              <a:gd name="connsiteX3" fmla="*/ 0 w 5863771"/>
              <a:gd name="connsiteY3" fmla="*/ 2621667 h 2621667"/>
              <a:gd name="connsiteX0" fmla="*/ 0 w 5863771"/>
              <a:gd name="connsiteY0" fmla="*/ 2505757 h 2505757"/>
              <a:gd name="connsiteX1" fmla="*/ 2081880 w 5863771"/>
              <a:gd name="connsiteY1" fmla="*/ 0 h 2505757"/>
              <a:gd name="connsiteX2" fmla="*/ 5863771 w 5863771"/>
              <a:gd name="connsiteY2" fmla="*/ 2505757 h 2505757"/>
              <a:gd name="connsiteX3" fmla="*/ 0 w 5863771"/>
              <a:gd name="connsiteY3" fmla="*/ 2505757 h 2505757"/>
              <a:gd name="connsiteX0" fmla="*/ 0 w 5000887"/>
              <a:gd name="connsiteY0" fmla="*/ 2505757 h 2505757"/>
              <a:gd name="connsiteX1" fmla="*/ 2081880 w 5000887"/>
              <a:gd name="connsiteY1" fmla="*/ 0 h 2505757"/>
              <a:gd name="connsiteX2" fmla="*/ 5000887 w 5000887"/>
              <a:gd name="connsiteY2" fmla="*/ 2492878 h 2505757"/>
              <a:gd name="connsiteX3" fmla="*/ 0 w 5000887"/>
              <a:gd name="connsiteY3" fmla="*/ 2505757 h 2505757"/>
              <a:gd name="connsiteX0" fmla="*/ 0 w 4975130"/>
              <a:gd name="connsiteY0" fmla="*/ 2505757 h 2505757"/>
              <a:gd name="connsiteX1" fmla="*/ 2081880 w 4975130"/>
              <a:gd name="connsiteY1" fmla="*/ 0 h 2505757"/>
              <a:gd name="connsiteX2" fmla="*/ 4975130 w 4975130"/>
              <a:gd name="connsiteY2" fmla="*/ 2505757 h 2505757"/>
              <a:gd name="connsiteX3" fmla="*/ 0 w 4975130"/>
              <a:gd name="connsiteY3" fmla="*/ 2505757 h 250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5130" h="2505757">
                <a:moveTo>
                  <a:pt x="0" y="2505757"/>
                </a:moveTo>
                <a:lnTo>
                  <a:pt x="2081880" y="0"/>
                </a:lnTo>
                <a:lnTo>
                  <a:pt x="4975130" y="2505757"/>
                </a:lnTo>
                <a:lnTo>
                  <a:pt x="0" y="250575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05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33812" y="3374473"/>
            <a:ext cx="6524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000" dirty="0">
                <a:solidFill>
                  <a:schemeClr val="bg1"/>
                </a:solidFill>
                <a:latin typeface="Neris Black" panose="00000A00000000000000" pitchFamily="50" charset="0"/>
              </a:rPr>
              <a:t>THANK YOU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81786" y="1315096"/>
            <a:ext cx="2028428" cy="2028428"/>
            <a:chOff x="5081786" y="1315096"/>
            <a:chExt cx="2028428" cy="2028428"/>
          </a:xfrm>
        </p:grpSpPr>
        <p:grpSp>
          <p:nvGrpSpPr>
            <p:cNvPr id="7" name="Group 6"/>
            <p:cNvGrpSpPr/>
            <p:nvPr/>
          </p:nvGrpSpPr>
          <p:grpSpPr>
            <a:xfrm>
              <a:off x="5081786" y="1315096"/>
              <a:ext cx="2028428" cy="2028428"/>
              <a:chOff x="3545058" y="2015197"/>
              <a:chExt cx="2827606" cy="2827606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3545058" y="2015197"/>
                <a:ext cx="2827606" cy="28276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3939540" y="2403427"/>
                <a:ext cx="2313744" cy="2313744"/>
              </a:xfrm>
              <a:prstGeom prst="ellipse">
                <a:avLst/>
              </a:prstGeom>
              <a:solidFill>
                <a:srgbClr val="222A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5691754" y="1962981"/>
              <a:ext cx="1094859" cy="1008613"/>
              <a:chOff x="5364774" y="1187772"/>
              <a:chExt cx="2119666" cy="1952692"/>
            </a:xfrm>
            <a:solidFill>
              <a:schemeClr val="bg1"/>
            </a:solidFill>
          </p:grpSpPr>
          <p:sp>
            <p:nvSpPr>
              <p:cNvPr id="19" name="Freeform 34"/>
              <p:cNvSpPr>
                <a:spLocks noEditPoints="1"/>
              </p:cNvSpPr>
              <p:nvPr/>
            </p:nvSpPr>
            <p:spPr bwMode="auto">
              <a:xfrm>
                <a:off x="5364774" y="1187772"/>
                <a:ext cx="1511630" cy="1513107"/>
              </a:xfrm>
              <a:custGeom>
                <a:avLst/>
                <a:gdLst>
                  <a:gd name="T0" fmla="*/ 6223 w 10244"/>
                  <a:gd name="T1" fmla="*/ 1068 h 10249"/>
                  <a:gd name="T2" fmla="*/ 6451 w 10244"/>
                  <a:gd name="T3" fmla="*/ 1137 h 10249"/>
                  <a:gd name="T4" fmla="*/ 6673 w 10244"/>
                  <a:gd name="T5" fmla="*/ 1219 h 10249"/>
                  <a:gd name="T6" fmla="*/ 6889 w 10244"/>
                  <a:gd name="T7" fmla="*/ 1313 h 10249"/>
                  <a:gd name="T8" fmla="*/ 7098 w 10244"/>
                  <a:gd name="T9" fmla="*/ 1417 h 10249"/>
                  <a:gd name="T10" fmla="*/ 7342 w 10244"/>
                  <a:gd name="T11" fmla="*/ 1559 h 10249"/>
                  <a:gd name="T12" fmla="*/ 8743 w 10244"/>
                  <a:gd name="T13" fmla="*/ 3006 h 10249"/>
                  <a:gd name="T14" fmla="*/ 8947 w 10244"/>
                  <a:gd name="T15" fmla="*/ 3401 h 10249"/>
                  <a:gd name="T16" fmla="*/ 9107 w 10244"/>
                  <a:gd name="T17" fmla="*/ 3819 h 10249"/>
                  <a:gd name="T18" fmla="*/ 9224 w 10244"/>
                  <a:gd name="T19" fmla="*/ 4257 h 10249"/>
                  <a:gd name="T20" fmla="*/ 9153 w 10244"/>
                  <a:gd name="T21" fmla="*/ 6273 h 10249"/>
                  <a:gd name="T22" fmla="*/ 9006 w 10244"/>
                  <a:gd name="T23" fmla="*/ 6699 h 10249"/>
                  <a:gd name="T24" fmla="*/ 8817 w 10244"/>
                  <a:gd name="T25" fmla="*/ 7103 h 10249"/>
                  <a:gd name="T26" fmla="*/ 9350 w 10244"/>
                  <a:gd name="T27" fmla="*/ 8139 h 10249"/>
                  <a:gd name="T28" fmla="*/ 7092 w 10244"/>
                  <a:gd name="T29" fmla="*/ 8827 h 10249"/>
                  <a:gd name="T30" fmla="*/ 6689 w 10244"/>
                  <a:gd name="T31" fmla="*/ 9017 h 10249"/>
                  <a:gd name="T32" fmla="*/ 6264 w 10244"/>
                  <a:gd name="T33" fmla="*/ 9162 h 10249"/>
                  <a:gd name="T34" fmla="*/ 4152 w 10244"/>
                  <a:gd name="T35" fmla="*/ 10232 h 10249"/>
                  <a:gd name="T36" fmla="*/ 3813 w 10244"/>
                  <a:gd name="T37" fmla="*/ 9114 h 10249"/>
                  <a:gd name="T38" fmla="*/ 3395 w 10244"/>
                  <a:gd name="T39" fmla="*/ 8951 h 10249"/>
                  <a:gd name="T40" fmla="*/ 3000 w 10244"/>
                  <a:gd name="T41" fmla="*/ 8746 h 10249"/>
                  <a:gd name="T42" fmla="*/ 1558 w 10244"/>
                  <a:gd name="T43" fmla="*/ 7344 h 10249"/>
                  <a:gd name="T44" fmla="*/ 1344 w 10244"/>
                  <a:gd name="T45" fmla="*/ 6956 h 10249"/>
                  <a:gd name="T46" fmla="*/ 1170 w 10244"/>
                  <a:gd name="T47" fmla="*/ 6543 h 10249"/>
                  <a:gd name="T48" fmla="*/ 1040 w 10244"/>
                  <a:gd name="T49" fmla="*/ 6110 h 10249"/>
                  <a:gd name="T50" fmla="*/ 1049 w 10244"/>
                  <a:gd name="T51" fmla="*/ 4093 h 10249"/>
                  <a:gd name="T52" fmla="*/ 1183 w 10244"/>
                  <a:gd name="T53" fmla="*/ 3662 h 10249"/>
                  <a:gd name="T54" fmla="*/ 1361 w 10244"/>
                  <a:gd name="T55" fmla="*/ 3252 h 10249"/>
                  <a:gd name="T56" fmla="*/ 1579 w 10244"/>
                  <a:gd name="T57" fmla="*/ 2865 h 10249"/>
                  <a:gd name="T58" fmla="*/ 3033 w 10244"/>
                  <a:gd name="T59" fmla="*/ 1476 h 10249"/>
                  <a:gd name="T60" fmla="*/ 3429 w 10244"/>
                  <a:gd name="T61" fmla="*/ 1275 h 10249"/>
                  <a:gd name="T62" fmla="*/ 3849 w 10244"/>
                  <a:gd name="T63" fmla="*/ 1116 h 10249"/>
                  <a:gd name="T64" fmla="*/ 4199 w 10244"/>
                  <a:gd name="T65" fmla="*/ 0 h 10249"/>
                  <a:gd name="T66" fmla="*/ 5396 w 10244"/>
                  <a:gd name="T67" fmla="*/ 2412 h 10249"/>
                  <a:gd name="T68" fmla="*/ 6053 w 10244"/>
                  <a:gd name="T69" fmla="*/ 2564 h 10249"/>
                  <a:gd name="T70" fmla="*/ 6638 w 10244"/>
                  <a:gd name="T71" fmla="*/ 2864 h 10249"/>
                  <a:gd name="T72" fmla="*/ 7131 w 10244"/>
                  <a:gd name="T73" fmla="*/ 3291 h 10249"/>
                  <a:gd name="T74" fmla="*/ 7508 w 10244"/>
                  <a:gd name="T75" fmla="*/ 3823 h 10249"/>
                  <a:gd name="T76" fmla="*/ 7752 w 10244"/>
                  <a:gd name="T77" fmla="*/ 4441 h 10249"/>
                  <a:gd name="T78" fmla="*/ 7836 w 10244"/>
                  <a:gd name="T79" fmla="*/ 5121 h 10249"/>
                  <a:gd name="T80" fmla="*/ 7752 w 10244"/>
                  <a:gd name="T81" fmla="*/ 5801 h 10249"/>
                  <a:gd name="T82" fmla="*/ 7508 w 10244"/>
                  <a:gd name="T83" fmla="*/ 6418 h 10249"/>
                  <a:gd name="T84" fmla="*/ 7131 w 10244"/>
                  <a:gd name="T85" fmla="*/ 6951 h 10249"/>
                  <a:gd name="T86" fmla="*/ 6638 w 10244"/>
                  <a:gd name="T87" fmla="*/ 7378 h 10249"/>
                  <a:gd name="T88" fmla="*/ 6053 w 10244"/>
                  <a:gd name="T89" fmla="*/ 7678 h 10249"/>
                  <a:gd name="T90" fmla="*/ 5396 w 10244"/>
                  <a:gd name="T91" fmla="*/ 7829 h 10249"/>
                  <a:gd name="T92" fmla="*/ 4704 w 10244"/>
                  <a:gd name="T93" fmla="*/ 7812 h 10249"/>
                  <a:gd name="T94" fmla="*/ 4059 w 10244"/>
                  <a:gd name="T95" fmla="*/ 7629 h 10249"/>
                  <a:gd name="T96" fmla="*/ 3492 w 10244"/>
                  <a:gd name="T97" fmla="*/ 7302 h 10249"/>
                  <a:gd name="T98" fmla="*/ 3020 w 10244"/>
                  <a:gd name="T99" fmla="*/ 6852 h 10249"/>
                  <a:gd name="T100" fmla="*/ 2668 w 10244"/>
                  <a:gd name="T101" fmla="*/ 6301 h 10249"/>
                  <a:gd name="T102" fmla="*/ 2455 w 10244"/>
                  <a:gd name="T103" fmla="*/ 5669 h 10249"/>
                  <a:gd name="T104" fmla="*/ 2403 w 10244"/>
                  <a:gd name="T105" fmla="*/ 4981 h 10249"/>
                  <a:gd name="T106" fmla="*/ 2521 w 10244"/>
                  <a:gd name="T107" fmla="*/ 4312 h 10249"/>
                  <a:gd name="T108" fmla="*/ 2792 w 10244"/>
                  <a:gd name="T109" fmla="*/ 3710 h 10249"/>
                  <a:gd name="T110" fmla="*/ 3195 w 10244"/>
                  <a:gd name="T111" fmla="*/ 3197 h 10249"/>
                  <a:gd name="T112" fmla="*/ 3709 w 10244"/>
                  <a:gd name="T113" fmla="*/ 2793 h 10249"/>
                  <a:gd name="T114" fmla="*/ 4310 w 10244"/>
                  <a:gd name="T115" fmla="*/ 2521 h 10249"/>
                  <a:gd name="T116" fmla="*/ 4979 w 10244"/>
                  <a:gd name="T117" fmla="*/ 2402 h 10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44" h="10249">
                    <a:moveTo>
                      <a:pt x="6037" y="1022"/>
                    </a:moveTo>
                    <a:lnTo>
                      <a:pt x="6084" y="1032"/>
                    </a:lnTo>
                    <a:lnTo>
                      <a:pt x="6130" y="1044"/>
                    </a:lnTo>
                    <a:lnTo>
                      <a:pt x="6177" y="1056"/>
                    </a:lnTo>
                    <a:lnTo>
                      <a:pt x="6223" y="1068"/>
                    </a:lnTo>
                    <a:lnTo>
                      <a:pt x="6269" y="1081"/>
                    </a:lnTo>
                    <a:lnTo>
                      <a:pt x="6315" y="1094"/>
                    </a:lnTo>
                    <a:lnTo>
                      <a:pt x="6360" y="1108"/>
                    </a:lnTo>
                    <a:lnTo>
                      <a:pt x="6406" y="1122"/>
                    </a:lnTo>
                    <a:lnTo>
                      <a:pt x="6451" y="1137"/>
                    </a:lnTo>
                    <a:lnTo>
                      <a:pt x="6496" y="1152"/>
                    </a:lnTo>
                    <a:lnTo>
                      <a:pt x="6540" y="1169"/>
                    </a:lnTo>
                    <a:lnTo>
                      <a:pt x="6585" y="1185"/>
                    </a:lnTo>
                    <a:lnTo>
                      <a:pt x="6629" y="1201"/>
                    </a:lnTo>
                    <a:lnTo>
                      <a:pt x="6673" y="1219"/>
                    </a:lnTo>
                    <a:lnTo>
                      <a:pt x="6717" y="1237"/>
                    </a:lnTo>
                    <a:lnTo>
                      <a:pt x="6760" y="1255"/>
                    </a:lnTo>
                    <a:lnTo>
                      <a:pt x="6804" y="1274"/>
                    </a:lnTo>
                    <a:lnTo>
                      <a:pt x="6847" y="1292"/>
                    </a:lnTo>
                    <a:lnTo>
                      <a:pt x="6889" y="1313"/>
                    </a:lnTo>
                    <a:lnTo>
                      <a:pt x="6932" y="1332"/>
                    </a:lnTo>
                    <a:lnTo>
                      <a:pt x="6973" y="1353"/>
                    </a:lnTo>
                    <a:lnTo>
                      <a:pt x="7015" y="1374"/>
                    </a:lnTo>
                    <a:lnTo>
                      <a:pt x="7057" y="1396"/>
                    </a:lnTo>
                    <a:lnTo>
                      <a:pt x="7098" y="1417"/>
                    </a:lnTo>
                    <a:lnTo>
                      <a:pt x="7140" y="1440"/>
                    </a:lnTo>
                    <a:lnTo>
                      <a:pt x="7181" y="1463"/>
                    </a:lnTo>
                    <a:lnTo>
                      <a:pt x="7221" y="1486"/>
                    </a:lnTo>
                    <a:lnTo>
                      <a:pt x="7262" y="1509"/>
                    </a:lnTo>
                    <a:lnTo>
                      <a:pt x="7342" y="1559"/>
                    </a:lnTo>
                    <a:lnTo>
                      <a:pt x="7419" y="1609"/>
                    </a:lnTo>
                    <a:lnTo>
                      <a:pt x="8152" y="898"/>
                    </a:lnTo>
                    <a:lnTo>
                      <a:pt x="9431" y="2220"/>
                    </a:lnTo>
                    <a:lnTo>
                      <a:pt x="8698" y="2930"/>
                    </a:lnTo>
                    <a:lnTo>
                      <a:pt x="8743" y="3006"/>
                    </a:lnTo>
                    <a:lnTo>
                      <a:pt x="8787" y="3084"/>
                    </a:lnTo>
                    <a:lnTo>
                      <a:pt x="8829" y="3162"/>
                    </a:lnTo>
                    <a:lnTo>
                      <a:pt x="8870" y="3241"/>
                    </a:lnTo>
                    <a:lnTo>
                      <a:pt x="8909" y="3321"/>
                    </a:lnTo>
                    <a:lnTo>
                      <a:pt x="8947" y="3401"/>
                    </a:lnTo>
                    <a:lnTo>
                      <a:pt x="8983" y="3483"/>
                    </a:lnTo>
                    <a:lnTo>
                      <a:pt x="9016" y="3566"/>
                    </a:lnTo>
                    <a:lnTo>
                      <a:pt x="9048" y="3650"/>
                    </a:lnTo>
                    <a:lnTo>
                      <a:pt x="9079" y="3734"/>
                    </a:lnTo>
                    <a:lnTo>
                      <a:pt x="9107" y="3819"/>
                    </a:lnTo>
                    <a:lnTo>
                      <a:pt x="9135" y="3906"/>
                    </a:lnTo>
                    <a:lnTo>
                      <a:pt x="9160" y="3992"/>
                    </a:lnTo>
                    <a:lnTo>
                      <a:pt x="9183" y="4080"/>
                    </a:lnTo>
                    <a:lnTo>
                      <a:pt x="9205" y="4168"/>
                    </a:lnTo>
                    <a:lnTo>
                      <a:pt x="9224" y="4257"/>
                    </a:lnTo>
                    <a:lnTo>
                      <a:pt x="10244" y="4272"/>
                    </a:lnTo>
                    <a:lnTo>
                      <a:pt x="10219" y="6111"/>
                    </a:lnTo>
                    <a:lnTo>
                      <a:pt x="9199" y="6097"/>
                    </a:lnTo>
                    <a:lnTo>
                      <a:pt x="9177" y="6185"/>
                    </a:lnTo>
                    <a:lnTo>
                      <a:pt x="9153" y="6273"/>
                    </a:lnTo>
                    <a:lnTo>
                      <a:pt x="9127" y="6360"/>
                    </a:lnTo>
                    <a:lnTo>
                      <a:pt x="9099" y="6446"/>
                    </a:lnTo>
                    <a:lnTo>
                      <a:pt x="9071" y="6531"/>
                    </a:lnTo>
                    <a:lnTo>
                      <a:pt x="9039" y="6616"/>
                    </a:lnTo>
                    <a:lnTo>
                      <a:pt x="9006" y="6699"/>
                    </a:lnTo>
                    <a:lnTo>
                      <a:pt x="8971" y="6782"/>
                    </a:lnTo>
                    <a:lnTo>
                      <a:pt x="8936" y="6864"/>
                    </a:lnTo>
                    <a:lnTo>
                      <a:pt x="8898" y="6945"/>
                    </a:lnTo>
                    <a:lnTo>
                      <a:pt x="8858" y="7024"/>
                    </a:lnTo>
                    <a:lnTo>
                      <a:pt x="8817" y="7103"/>
                    </a:lnTo>
                    <a:lnTo>
                      <a:pt x="8774" y="7181"/>
                    </a:lnTo>
                    <a:lnTo>
                      <a:pt x="8729" y="7258"/>
                    </a:lnTo>
                    <a:lnTo>
                      <a:pt x="8683" y="7334"/>
                    </a:lnTo>
                    <a:lnTo>
                      <a:pt x="8636" y="7409"/>
                    </a:lnTo>
                    <a:lnTo>
                      <a:pt x="9350" y="8139"/>
                    </a:lnTo>
                    <a:lnTo>
                      <a:pt x="8035" y="9425"/>
                    </a:lnTo>
                    <a:lnTo>
                      <a:pt x="7322" y="8695"/>
                    </a:lnTo>
                    <a:lnTo>
                      <a:pt x="7246" y="8740"/>
                    </a:lnTo>
                    <a:lnTo>
                      <a:pt x="7170" y="8785"/>
                    </a:lnTo>
                    <a:lnTo>
                      <a:pt x="7092" y="8827"/>
                    </a:lnTo>
                    <a:lnTo>
                      <a:pt x="7013" y="8868"/>
                    </a:lnTo>
                    <a:lnTo>
                      <a:pt x="6934" y="8908"/>
                    </a:lnTo>
                    <a:lnTo>
                      <a:pt x="6853" y="8946"/>
                    </a:lnTo>
                    <a:lnTo>
                      <a:pt x="6771" y="8982"/>
                    </a:lnTo>
                    <a:lnTo>
                      <a:pt x="6689" y="9017"/>
                    </a:lnTo>
                    <a:lnTo>
                      <a:pt x="6605" y="9049"/>
                    </a:lnTo>
                    <a:lnTo>
                      <a:pt x="6522" y="9080"/>
                    </a:lnTo>
                    <a:lnTo>
                      <a:pt x="6436" y="9110"/>
                    </a:lnTo>
                    <a:lnTo>
                      <a:pt x="6350" y="9137"/>
                    </a:lnTo>
                    <a:lnTo>
                      <a:pt x="6264" y="9162"/>
                    </a:lnTo>
                    <a:lnTo>
                      <a:pt x="6176" y="9187"/>
                    </a:lnTo>
                    <a:lnTo>
                      <a:pt x="6088" y="9208"/>
                    </a:lnTo>
                    <a:lnTo>
                      <a:pt x="5999" y="9228"/>
                    </a:lnTo>
                    <a:lnTo>
                      <a:pt x="5990" y="10249"/>
                    </a:lnTo>
                    <a:lnTo>
                      <a:pt x="4152" y="10232"/>
                    </a:lnTo>
                    <a:lnTo>
                      <a:pt x="4162" y="9211"/>
                    </a:lnTo>
                    <a:lnTo>
                      <a:pt x="4074" y="9190"/>
                    </a:lnTo>
                    <a:lnTo>
                      <a:pt x="3986" y="9166"/>
                    </a:lnTo>
                    <a:lnTo>
                      <a:pt x="3899" y="9141"/>
                    </a:lnTo>
                    <a:lnTo>
                      <a:pt x="3813" y="9114"/>
                    </a:lnTo>
                    <a:lnTo>
                      <a:pt x="3727" y="9084"/>
                    </a:lnTo>
                    <a:lnTo>
                      <a:pt x="3643" y="9054"/>
                    </a:lnTo>
                    <a:lnTo>
                      <a:pt x="3559" y="9022"/>
                    </a:lnTo>
                    <a:lnTo>
                      <a:pt x="3477" y="8987"/>
                    </a:lnTo>
                    <a:lnTo>
                      <a:pt x="3395" y="8951"/>
                    </a:lnTo>
                    <a:lnTo>
                      <a:pt x="3314" y="8913"/>
                    </a:lnTo>
                    <a:lnTo>
                      <a:pt x="3234" y="8874"/>
                    </a:lnTo>
                    <a:lnTo>
                      <a:pt x="3154" y="8833"/>
                    </a:lnTo>
                    <a:lnTo>
                      <a:pt x="3077" y="8790"/>
                    </a:lnTo>
                    <a:lnTo>
                      <a:pt x="3000" y="8746"/>
                    </a:lnTo>
                    <a:lnTo>
                      <a:pt x="2923" y="8701"/>
                    </a:lnTo>
                    <a:lnTo>
                      <a:pt x="2849" y="8653"/>
                    </a:lnTo>
                    <a:lnTo>
                      <a:pt x="2123" y="9371"/>
                    </a:lnTo>
                    <a:lnTo>
                      <a:pt x="832" y="8062"/>
                    </a:lnTo>
                    <a:lnTo>
                      <a:pt x="1558" y="7344"/>
                    </a:lnTo>
                    <a:lnTo>
                      <a:pt x="1512" y="7268"/>
                    </a:lnTo>
                    <a:lnTo>
                      <a:pt x="1467" y="7191"/>
                    </a:lnTo>
                    <a:lnTo>
                      <a:pt x="1424" y="7115"/>
                    </a:lnTo>
                    <a:lnTo>
                      <a:pt x="1383" y="7036"/>
                    </a:lnTo>
                    <a:lnTo>
                      <a:pt x="1344" y="6956"/>
                    </a:lnTo>
                    <a:lnTo>
                      <a:pt x="1306" y="6875"/>
                    </a:lnTo>
                    <a:lnTo>
                      <a:pt x="1269" y="6793"/>
                    </a:lnTo>
                    <a:lnTo>
                      <a:pt x="1234" y="6711"/>
                    </a:lnTo>
                    <a:lnTo>
                      <a:pt x="1201" y="6628"/>
                    </a:lnTo>
                    <a:lnTo>
                      <a:pt x="1170" y="6543"/>
                    </a:lnTo>
                    <a:lnTo>
                      <a:pt x="1140" y="6458"/>
                    </a:lnTo>
                    <a:lnTo>
                      <a:pt x="1112" y="6372"/>
                    </a:lnTo>
                    <a:lnTo>
                      <a:pt x="1087" y="6286"/>
                    </a:lnTo>
                    <a:lnTo>
                      <a:pt x="1062" y="6198"/>
                    </a:lnTo>
                    <a:lnTo>
                      <a:pt x="1040" y="6110"/>
                    </a:lnTo>
                    <a:lnTo>
                      <a:pt x="1019" y="6022"/>
                    </a:lnTo>
                    <a:lnTo>
                      <a:pt x="0" y="6017"/>
                    </a:lnTo>
                    <a:lnTo>
                      <a:pt x="8" y="4177"/>
                    </a:lnTo>
                    <a:lnTo>
                      <a:pt x="1029" y="4183"/>
                    </a:lnTo>
                    <a:lnTo>
                      <a:pt x="1049" y="4093"/>
                    </a:lnTo>
                    <a:lnTo>
                      <a:pt x="1073" y="4005"/>
                    </a:lnTo>
                    <a:lnTo>
                      <a:pt x="1097" y="3918"/>
                    </a:lnTo>
                    <a:lnTo>
                      <a:pt x="1124" y="3832"/>
                    </a:lnTo>
                    <a:lnTo>
                      <a:pt x="1152" y="3746"/>
                    </a:lnTo>
                    <a:lnTo>
                      <a:pt x="1183" y="3662"/>
                    </a:lnTo>
                    <a:lnTo>
                      <a:pt x="1215" y="3579"/>
                    </a:lnTo>
                    <a:lnTo>
                      <a:pt x="1248" y="3496"/>
                    </a:lnTo>
                    <a:lnTo>
                      <a:pt x="1284" y="3413"/>
                    </a:lnTo>
                    <a:lnTo>
                      <a:pt x="1322" y="3332"/>
                    </a:lnTo>
                    <a:lnTo>
                      <a:pt x="1361" y="3252"/>
                    </a:lnTo>
                    <a:lnTo>
                      <a:pt x="1401" y="3172"/>
                    </a:lnTo>
                    <a:lnTo>
                      <a:pt x="1443" y="3094"/>
                    </a:lnTo>
                    <a:lnTo>
                      <a:pt x="1487" y="3016"/>
                    </a:lnTo>
                    <a:lnTo>
                      <a:pt x="1532" y="2941"/>
                    </a:lnTo>
                    <a:lnTo>
                      <a:pt x="1579" y="2865"/>
                    </a:lnTo>
                    <a:lnTo>
                      <a:pt x="859" y="2141"/>
                    </a:lnTo>
                    <a:lnTo>
                      <a:pt x="2162" y="843"/>
                    </a:lnTo>
                    <a:lnTo>
                      <a:pt x="2881" y="1568"/>
                    </a:lnTo>
                    <a:lnTo>
                      <a:pt x="2956" y="1521"/>
                    </a:lnTo>
                    <a:lnTo>
                      <a:pt x="3033" y="1476"/>
                    </a:lnTo>
                    <a:lnTo>
                      <a:pt x="3110" y="1433"/>
                    </a:lnTo>
                    <a:lnTo>
                      <a:pt x="3189" y="1391"/>
                    </a:lnTo>
                    <a:lnTo>
                      <a:pt x="3268" y="1351"/>
                    </a:lnTo>
                    <a:lnTo>
                      <a:pt x="3349" y="1312"/>
                    </a:lnTo>
                    <a:lnTo>
                      <a:pt x="3429" y="1275"/>
                    </a:lnTo>
                    <a:lnTo>
                      <a:pt x="3512" y="1240"/>
                    </a:lnTo>
                    <a:lnTo>
                      <a:pt x="3595" y="1206"/>
                    </a:lnTo>
                    <a:lnTo>
                      <a:pt x="3679" y="1175"/>
                    </a:lnTo>
                    <a:lnTo>
                      <a:pt x="3764" y="1145"/>
                    </a:lnTo>
                    <a:lnTo>
                      <a:pt x="3849" y="1116"/>
                    </a:lnTo>
                    <a:lnTo>
                      <a:pt x="3936" y="1090"/>
                    </a:lnTo>
                    <a:lnTo>
                      <a:pt x="4023" y="1065"/>
                    </a:lnTo>
                    <a:lnTo>
                      <a:pt x="4110" y="1043"/>
                    </a:lnTo>
                    <a:lnTo>
                      <a:pt x="4199" y="1022"/>
                    </a:lnTo>
                    <a:lnTo>
                      <a:pt x="4199" y="0"/>
                    </a:lnTo>
                    <a:lnTo>
                      <a:pt x="6037" y="0"/>
                    </a:lnTo>
                    <a:lnTo>
                      <a:pt x="6037" y="1022"/>
                    </a:lnTo>
                    <a:close/>
                    <a:moveTo>
                      <a:pt x="5118" y="2399"/>
                    </a:moveTo>
                    <a:lnTo>
                      <a:pt x="5258" y="2402"/>
                    </a:lnTo>
                    <a:lnTo>
                      <a:pt x="5396" y="2412"/>
                    </a:lnTo>
                    <a:lnTo>
                      <a:pt x="5532" y="2430"/>
                    </a:lnTo>
                    <a:lnTo>
                      <a:pt x="5666" y="2454"/>
                    </a:lnTo>
                    <a:lnTo>
                      <a:pt x="5798" y="2484"/>
                    </a:lnTo>
                    <a:lnTo>
                      <a:pt x="5926" y="2521"/>
                    </a:lnTo>
                    <a:lnTo>
                      <a:pt x="6053" y="2564"/>
                    </a:lnTo>
                    <a:lnTo>
                      <a:pt x="6176" y="2613"/>
                    </a:lnTo>
                    <a:lnTo>
                      <a:pt x="6297" y="2667"/>
                    </a:lnTo>
                    <a:lnTo>
                      <a:pt x="6414" y="2728"/>
                    </a:lnTo>
                    <a:lnTo>
                      <a:pt x="6528" y="2793"/>
                    </a:lnTo>
                    <a:lnTo>
                      <a:pt x="6638" y="2864"/>
                    </a:lnTo>
                    <a:lnTo>
                      <a:pt x="6744" y="2940"/>
                    </a:lnTo>
                    <a:lnTo>
                      <a:pt x="6848" y="3021"/>
                    </a:lnTo>
                    <a:lnTo>
                      <a:pt x="6946" y="3106"/>
                    </a:lnTo>
                    <a:lnTo>
                      <a:pt x="7041" y="3197"/>
                    </a:lnTo>
                    <a:lnTo>
                      <a:pt x="7131" y="3291"/>
                    </a:lnTo>
                    <a:lnTo>
                      <a:pt x="7216" y="3389"/>
                    </a:lnTo>
                    <a:lnTo>
                      <a:pt x="7297" y="3493"/>
                    </a:lnTo>
                    <a:lnTo>
                      <a:pt x="7372" y="3599"/>
                    </a:lnTo>
                    <a:lnTo>
                      <a:pt x="7443" y="3710"/>
                    </a:lnTo>
                    <a:lnTo>
                      <a:pt x="7508" y="3823"/>
                    </a:lnTo>
                    <a:lnTo>
                      <a:pt x="7569" y="3941"/>
                    </a:lnTo>
                    <a:lnTo>
                      <a:pt x="7623" y="4062"/>
                    </a:lnTo>
                    <a:lnTo>
                      <a:pt x="7672" y="4185"/>
                    </a:lnTo>
                    <a:lnTo>
                      <a:pt x="7715" y="4312"/>
                    </a:lnTo>
                    <a:lnTo>
                      <a:pt x="7752" y="4441"/>
                    </a:lnTo>
                    <a:lnTo>
                      <a:pt x="7781" y="4573"/>
                    </a:lnTo>
                    <a:lnTo>
                      <a:pt x="7806" y="4707"/>
                    </a:lnTo>
                    <a:lnTo>
                      <a:pt x="7823" y="4843"/>
                    </a:lnTo>
                    <a:lnTo>
                      <a:pt x="7833" y="4981"/>
                    </a:lnTo>
                    <a:lnTo>
                      <a:pt x="7836" y="5121"/>
                    </a:lnTo>
                    <a:lnTo>
                      <a:pt x="7833" y="5261"/>
                    </a:lnTo>
                    <a:lnTo>
                      <a:pt x="7823" y="5399"/>
                    </a:lnTo>
                    <a:lnTo>
                      <a:pt x="7806" y="5535"/>
                    </a:lnTo>
                    <a:lnTo>
                      <a:pt x="7781" y="5669"/>
                    </a:lnTo>
                    <a:lnTo>
                      <a:pt x="7752" y="5801"/>
                    </a:lnTo>
                    <a:lnTo>
                      <a:pt x="7715" y="5930"/>
                    </a:lnTo>
                    <a:lnTo>
                      <a:pt x="7672" y="6057"/>
                    </a:lnTo>
                    <a:lnTo>
                      <a:pt x="7623" y="6181"/>
                    </a:lnTo>
                    <a:lnTo>
                      <a:pt x="7569" y="6301"/>
                    </a:lnTo>
                    <a:lnTo>
                      <a:pt x="7508" y="6418"/>
                    </a:lnTo>
                    <a:lnTo>
                      <a:pt x="7443" y="6532"/>
                    </a:lnTo>
                    <a:lnTo>
                      <a:pt x="7372" y="6643"/>
                    </a:lnTo>
                    <a:lnTo>
                      <a:pt x="7297" y="6749"/>
                    </a:lnTo>
                    <a:lnTo>
                      <a:pt x="7216" y="6852"/>
                    </a:lnTo>
                    <a:lnTo>
                      <a:pt x="7131" y="6951"/>
                    </a:lnTo>
                    <a:lnTo>
                      <a:pt x="7041" y="7046"/>
                    </a:lnTo>
                    <a:lnTo>
                      <a:pt x="6946" y="7136"/>
                    </a:lnTo>
                    <a:lnTo>
                      <a:pt x="6848" y="7221"/>
                    </a:lnTo>
                    <a:lnTo>
                      <a:pt x="6744" y="7302"/>
                    </a:lnTo>
                    <a:lnTo>
                      <a:pt x="6638" y="7378"/>
                    </a:lnTo>
                    <a:lnTo>
                      <a:pt x="6528" y="7448"/>
                    </a:lnTo>
                    <a:lnTo>
                      <a:pt x="6414" y="7514"/>
                    </a:lnTo>
                    <a:lnTo>
                      <a:pt x="6297" y="7574"/>
                    </a:lnTo>
                    <a:lnTo>
                      <a:pt x="6176" y="7629"/>
                    </a:lnTo>
                    <a:lnTo>
                      <a:pt x="6053" y="7678"/>
                    </a:lnTo>
                    <a:lnTo>
                      <a:pt x="5926" y="7721"/>
                    </a:lnTo>
                    <a:lnTo>
                      <a:pt x="5798" y="7758"/>
                    </a:lnTo>
                    <a:lnTo>
                      <a:pt x="5666" y="7787"/>
                    </a:lnTo>
                    <a:lnTo>
                      <a:pt x="5532" y="7812"/>
                    </a:lnTo>
                    <a:lnTo>
                      <a:pt x="5396" y="7829"/>
                    </a:lnTo>
                    <a:lnTo>
                      <a:pt x="5258" y="7839"/>
                    </a:lnTo>
                    <a:lnTo>
                      <a:pt x="5118" y="7842"/>
                    </a:lnTo>
                    <a:lnTo>
                      <a:pt x="4979" y="7839"/>
                    </a:lnTo>
                    <a:lnTo>
                      <a:pt x="4841" y="7829"/>
                    </a:lnTo>
                    <a:lnTo>
                      <a:pt x="4704" y="7812"/>
                    </a:lnTo>
                    <a:lnTo>
                      <a:pt x="4571" y="7787"/>
                    </a:lnTo>
                    <a:lnTo>
                      <a:pt x="4439" y="7758"/>
                    </a:lnTo>
                    <a:lnTo>
                      <a:pt x="4310" y="7721"/>
                    </a:lnTo>
                    <a:lnTo>
                      <a:pt x="4183" y="7678"/>
                    </a:lnTo>
                    <a:lnTo>
                      <a:pt x="4059" y="7629"/>
                    </a:lnTo>
                    <a:lnTo>
                      <a:pt x="3940" y="7574"/>
                    </a:lnTo>
                    <a:lnTo>
                      <a:pt x="3822" y="7514"/>
                    </a:lnTo>
                    <a:lnTo>
                      <a:pt x="3709" y="7448"/>
                    </a:lnTo>
                    <a:lnTo>
                      <a:pt x="3598" y="7378"/>
                    </a:lnTo>
                    <a:lnTo>
                      <a:pt x="3492" y="7302"/>
                    </a:lnTo>
                    <a:lnTo>
                      <a:pt x="3389" y="7221"/>
                    </a:lnTo>
                    <a:lnTo>
                      <a:pt x="3290" y="7136"/>
                    </a:lnTo>
                    <a:lnTo>
                      <a:pt x="3195" y="7046"/>
                    </a:lnTo>
                    <a:lnTo>
                      <a:pt x="3105" y="6951"/>
                    </a:lnTo>
                    <a:lnTo>
                      <a:pt x="3020" y="6852"/>
                    </a:lnTo>
                    <a:lnTo>
                      <a:pt x="2940" y="6749"/>
                    </a:lnTo>
                    <a:lnTo>
                      <a:pt x="2864" y="6643"/>
                    </a:lnTo>
                    <a:lnTo>
                      <a:pt x="2792" y="6532"/>
                    </a:lnTo>
                    <a:lnTo>
                      <a:pt x="2727" y="6418"/>
                    </a:lnTo>
                    <a:lnTo>
                      <a:pt x="2668" y="6301"/>
                    </a:lnTo>
                    <a:lnTo>
                      <a:pt x="2612" y="6181"/>
                    </a:lnTo>
                    <a:lnTo>
                      <a:pt x="2564" y="6057"/>
                    </a:lnTo>
                    <a:lnTo>
                      <a:pt x="2521" y="5930"/>
                    </a:lnTo>
                    <a:lnTo>
                      <a:pt x="2485" y="5801"/>
                    </a:lnTo>
                    <a:lnTo>
                      <a:pt x="2455" y="5669"/>
                    </a:lnTo>
                    <a:lnTo>
                      <a:pt x="2430" y="5535"/>
                    </a:lnTo>
                    <a:lnTo>
                      <a:pt x="2413" y="5399"/>
                    </a:lnTo>
                    <a:lnTo>
                      <a:pt x="2403" y="5261"/>
                    </a:lnTo>
                    <a:lnTo>
                      <a:pt x="2400" y="5121"/>
                    </a:lnTo>
                    <a:lnTo>
                      <a:pt x="2403" y="4981"/>
                    </a:lnTo>
                    <a:lnTo>
                      <a:pt x="2413" y="4843"/>
                    </a:lnTo>
                    <a:lnTo>
                      <a:pt x="2430" y="4707"/>
                    </a:lnTo>
                    <a:lnTo>
                      <a:pt x="2455" y="4573"/>
                    </a:lnTo>
                    <a:lnTo>
                      <a:pt x="2485" y="4441"/>
                    </a:lnTo>
                    <a:lnTo>
                      <a:pt x="2521" y="4312"/>
                    </a:lnTo>
                    <a:lnTo>
                      <a:pt x="2564" y="4185"/>
                    </a:lnTo>
                    <a:lnTo>
                      <a:pt x="2612" y="4062"/>
                    </a:lnTo>
                    <a:lnTo>
                      <a:pt x="2668" y="3941"/>
                    </a:lnTo>
                    <a:lnTo>
                      <a:pt x="2727" y="3823"/>
                    </a:lnTo>
                    <a:lnTo>
                      <a:pt x="2792" y="3710"/>
                    </a:lnTo>
                    <a:lnTo>
                      <a:pt x="2864" y="3599"/>
                    </a:lnTo>
                    <a:lnTo>
                      <a:pt x="2940" y="3493"/>
                    </a:lnTo>
                    <a:lnTo>
                      <a:pt x="3020" y="3389"/>
                    </a:lnTo>
                    <a:lnTo>
                      <a:pt x="3105" y="3291"/>
                    </a:lnTo>
                    <a:lnTo>
                      <a:pt x="3195" y="3197"/>
                    </a:lnTo>
                    <a:lnTo>
                      <a:pt x="3290" y="3106"/>
                    </a:lnTo>
                    <a:lnTo>
                      <a:pt x="3389" y="3021"/>
                    </a:lnTo>
                    <a:lnTo>
                      <a:pt x="3492" y="2940"/>
                    </a:lnTo>
                    <a:lnTo>
                      <a:pt x="3598" y="2864"/>
                    </a:lnTo>
                    <a:lnTo>
                      <a:pt x="3709" y="2793"/>
                    </a:lnTo>
                    <a:lnTo>
                      <a:pt x="3822" y="2728"/>
                    </a:lnTo>
                    <a:lnTo>
                      <a:pt x="3940" y="2667"/>
                    </a:lnTo>
                    <a:lnTo>
                      <a:pt x="4059" y="2613"/>
                    </a:lnTo>
                    <a:lnTo>
                      <a:pt x="4183" y="2564"/>
                    </a:lnTo>
                    <a:lnTo>
                      <a:pt x="4310" y="2521"/>
                    </a:lnTo>
                    <a:lnTo>
                      <a:pt x="4439" y="2484"/>
                    </a:lnTo>
                    <a:lnTo>
                      <a:pt x="4571" y="2454"/>
                    </a:lnTo>
                    <a:lnTo>
                      <a:pt x="4704" y="2430"/>
                    </a:lnTo>
                    <a:lnTo>
                      <a:pt x="4841" y="2412"/>
                    </a:lnTo>
                    <a:lnTo>
                      <a:pt x="4979" y="2402"/>
                    </a:lnTo>
                    <a:lnTo>
                      <a:pt x="5118" y="239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20"/>
              <p:cNvSpPr>
                <a:spLocks noEditPoints="1"/>
              </p:cNvSpPr>
              <p:nvPr/>
            </p:nvSpPr>
            <p:spPr bwMode="auto">
              <a:xfrm>
                <a:off x="6434166" y="2089164"/>
                <a:ext cx="1050274" cy="1051300"/>
              </a:xfrm>
              <a:custGeom>
                <a:avLst/>
                <a:gdLst>
                  <a:gd name="T0" fmla="*/ 6223 w 10244"/>
                  <a:gd name="T1" fmla="*/ 1068 h 10249"/>
                  <a:gd name="T2" fmla="*/ 6451 w 10244"/>
                  <a:gd name="T3" fmla="*/ 1137 h 10249"/>
                  <a:gd name="T4" fmla="*/ 6673 w 10244"/>
                  <a:gd name="T5" fmla="*/ 1219 h 10249"/>
                  <a:gd name="T6" fmla="*/ 6889 w 10244"/>
                  <a:gd name="T7" fmla="*/ 1313 h 10249"/>
                  <a:gd name="T8" fmla="*/ 7098 w 10244"/>
                  <a:gd name="T9" fmla="*/ 1417 h 10249"/>
                  <a:gd name="T10" fmla="*/ 7342 w 10244"/>
                  <a:gd name="T11" fmla="*/ 1559 h 10249"/>
                  <a:gd name="T12" fmla="*/ 8743 w 10244"/>
                  <a:gd name="T13" fmla="*/ 3006 h 10249"/>
                  <a:gd name="T14" fmla="*/ 8947 w 10244"/>
                  <a:gd name="T15" fmla="*/ 3401 h 10249"/>
                  <a:gd name="T16" fmla="*/ 9107 w 10244"/>
                  <a:gd name="T17" fmla="*/ 3819 h 10249"/>
                  <a:gd name="T18" fmla="*/ 9224 w 10244"/>
                  <a:gd name="T19" fmla="*/ 4257 h 10249"/>
                  <a:gd name="T20" fmla="*/ 9153 w 10244"/>
                  <a:gd name="T21" fmla="*/ 6273 h 10249"/>
                  <a:gd name="T22" fmla="*/ 9006 w 10244"/>
                  <a:gd name="T23" fmla="*/ 6699 h 10249"/>
                  <a:gd name="T24" fmla="*/ 8817 w 10244"/>
                  <a:gd name="T25" fmla="*/ 7103 h 10249"/>
                  <a:gd name="T26" fmla="*/ 9350 w 10244"/>
                  <a:gd name="T27" fmla="*/ 8139 h 10249"/>
                  <a:gd name="T28" fmla="*/ 7092 w 10244"/>
                  <a:gd name="T29" fmla="*/ 8827 h 10249"/>
                  <a:gd name="T30" fmla="*/ 6689 w 10244"/>
                  <a:gd name="T31" fmla="*/ 9017 h 10249"/>
                  <a:gd name="T32" fmla="*/ 6264 w 10244"/>
                  <a:gd name="T33" fmla="*/ 9162 h 10249"/>
                  <a:gd name="T34" fmla="*/ 4152 w 10244"/>
                  <a:gd name="T35" fmla="*/ 10232 h 10249"/>
                  <a:gd name="T36" fmla="*/ 3813 w 10244"/>
                  <a:gd name="T37" fmla="*/ 9114 h 10249"/>
                  <a:gd name="T38" fmla="*/ 3395 w 10244"/>
                  <a:gd name="T39" fmla="*/ 8951 h 10249"/>
                  <a:gd name="T40" fmla="*/ 3000 w 10244"/>
                  <a:gd name="T41" fmla="*/ 8746 h 10249"/>
                  <a:gd name="T42" fmla="*/ 1558 w 10244"/>
                  <a:gd name="T43" fmla="*/ 7344 h 10249"/>
                  <a:gd name="T44" fmla="*/ 1344 w 10244"/>
                  <a:gd name="T45" fmla="*/ 6956 h 10249"/>
                  <a:gd name="T46" fmla="*/ 1170 w 10244"/>
                  <a:gd name="T47" fmla="*/ 6543 h 10249"/>
                  <a:gd name="T48" fmla="*/ 1040 w 10244"/>
                  <a:gd name="T49" fmla="*/ 6110 h 10249"/>
                  <a:gd name="T50" fmla="*/ 1049 w 10244"/>
                  <a:gd name="T51" fmla="*/ 4093 h 10249"/>
                  <a:gd name="T52" fmla="*/ 1183 w 10244"/>
                  <a:gd name="T53" fmla="*/ 3662 h 10249"/>
                  <a:gd name="T54" fmla="*/ 1361 w 10244"/>
                  <a:gd name="T55" fmla="*/ 3252 h 10249"/>
                  <a:gd name="T56" fmla="*/ 1579 w 10244"/>
                  <a:gd name="T57" fmla="*/ 2865 h 10249"/>
                  <a:gd name="T58" fmla="*/ 3033 w 10244"/>
                  <a:gd name="T59" fmla="*/ 1476 h 10249"/>
                  <a:gd name="T60" fmla="*/ 3429 w 10244"/>
                  <a:gd name="T61" fmla="*/ 1275 h 10249"/>
                  <a:gd name="T62" fmla="*/ 3849 w 10244"/>
                  <a:gd name="T63" fmla="*/ 1116 h 10249"/>
                  <a:gd name="T64" fmla="*/ 4199 w 10244"/>
                  <a:gd name="T65" fmla="*/ 0 h 10249"/>
                  <a:gd name="T66" fmla="*/ 5396 w 10244"/>
                  <a:gd name="T67" fmla="*/ 2412 h 10249"/>
                  <a:gd name="T68" fmla="*/ 6053 w 10244"/>
                  <a:gd name="T69" fmla="*/ 2564 h 10249"/>
                  <a:gd name="T70" fmla="*/ 6638 w 10244"/>
                  <a:gd name="T71" fmla="*/ 2864 h 10249"/>
                  <a:gd name="T72" fmla="*/ 7131 w 10244"/>
                  <a:gd name="T73" fmla="*/ 3291 h 10249"/>
                  <a:gd name="T74" fmla="*/ 7508 w 10244"/>
                  <a:gd name="T75" fmla="*/ 3823 h 10249"/>
                  <a:gd name="T76" fmla="*/ 7752 w 10244"/>
                  <a:gd name="T77" fmla="*/ 4441 h 10249"/>
                  <a:gd name="T78" fmla="*/ 7836 w 10244"/>
                  <a:gd name="T79" fmla="*/ 5121 h 10249"/>
                  <a:gd name="T80" fmla="*/ 7752 w 10244"/>
                  <a:gd name="T81" fmla="*/ 5801 h 10249"/>
                  <a:gd name="T82" fmla="*/ 7508 w 10244"/>
                  <a:gd name="T83" fmla="*/ 6418 h 10249"/>
                  <a:gd name="T84" fmla="*/ 7131 w 10244"/>
                  <a:gd name="T85" fmla="*/ 6951 h 10249"/>
                  <a:gd name="T86" fmla="*/ 6638 w 10244"/>
                  <a:gd name="T87" fmla="*/ 7378 h 10249"/>
                  <a:gd name="T88" fmla="*/ 6053 w 10244"/>
                  <a:gd name="T89" fmla="*/ 7678 h 10249"/>
                  <a:gd name="T90" fmla="*/ 5396 w 10244"/>
                  <a:gd name="T91" fmla="*/ 7829 h 10249"/>
                  <a:gd name="T92" fmla="*/ 4704 w 10244"/>
                  <a:gd name="T93" fmla="*/ 7812 h 10249"/>
                  <a:gd name="T94" fmla="*/ 4059 w 10244"/>
                  <a:gd name="T95" fmla="*/ 7629 h 10249"/>
                  <a:gd name="T96" fmla="*/ 3492 w 10244"/>
                  <a:gd name="T97" fmla="*/ 7302 h 10249"/>
                  <a:gd name="T98" fmla="*/ 3020 w 10244"/>
                  <a:gd name="T99" fmla="*/ 6852 h 10249"/>
                  <a:gd name="T100" fmla="*/ 2668 w 10244"/>
                  <a:gd name="T101" fmla="*/ 6301 h 10249"/>
                  <a:gd name="T102" fmla="*/ 2455 w 10244"/>
                  <a:gd name="T103" fmla="*/ 5669 h 10249"/>
                  <a:gd name="T104" fmla="*/ 2403 w 10244"/>
                  <a:gd name="T105" fmla="*/ 4981 h 10249"/>
                  <a:gd name="T106" fmla="*/ 2521 w 10244"/>
                  <a:gd name="T107" fmla="*/ 4312 h 10249"/>
                  <a:gd name="T108" fmla="*/ 2792 w 10244"/>
                  <a:gd name="T109" fmla="*/ 3710 h 10249"/>
                  <a:gd name="T110" fmla="*/ 3195 w 10244"/>
                  <a:gd name="T111" fmla="*/ 3197 h 10249"/>
                  <a:gd name="T112" fmla="*/ 3709 w 10244"/>
                  <a:gd name="T113" fmla="*/ 2793 h 10249"/>
                  <a:gd name="T114" fmla="*/ 4310 w 10244"/>
                  <a:gd name="T115" fmla="*/ 2521 h 10249"/>
                  <a:gd name="T116" fmla="*/ 4979 w 10244"/>
                  <a:gd name="T117" fmla="*/ 2402 h 10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44" h="10249">
                    <a:moveTo>
                      <a:pt x="6037" y="1022"/>
                    </a:moveTo>
                    <a:lnTo>
                      <a:pt x="6084" y="1032"/>
                    </a:lnTo>
                    <a:lnTo>
                      <a:pt x="6130" y="1044"/>
                    </a:lnTo>
                    <a:lnTo>
                      <a:pt x="6177" y="1056"/>
                    </a:lnTo>
                    <a:lnTo>
                      <a:pt x="6223" y="1068"/>
                    </a:lnTo>
                    <a:lnTo>
                      <a:pt x="6269" y="1081"/>
                    </a:lnTo>
                    <a:lnTo>
                      <a:pt x="6315" y="1094"/>
                    </a:lnTo>
                    <a:lnTo>
                      <a:pt x="6360" y="1108"/>
                    </a:lnTo>
                    <a:lnTo>
                      <a:pt x="6406" y="1122"/>
                    </a:lnTo>
                    <a:lnTo>
                      <a:pt x="6451" y="1137"/>
                    </a:lnTo>
                    <a:lnTo>
                      <a:pt x="6496" y="1152"/>
                    </a:lnTo>
                    <a:lnTo>
                      <a:pt x="6540" y="1169"/>
                    </a:lnTo>
                    <a:lnTo>
                      <a:pt x="6585" y="1185"/>
                    </a:lnTo>
                    <a:lnTo>
                      <a:pt x="6629" y="1201"/>
                    </a:lnTo>
                    <a:lnTo>
                      <a:pt x="6673" y="1219"/>
                    </a:lnTo>
                    <a:lnTo>
                      <a:pt x="6717" y="1237"/>
                    </a:lnTo>
                    <a:lnTo>
                      <a:pt x="6760" y="1255"/>
                    </a:lnTo>
                    <a:lnTo>
                      <a:pt x="6804" y="1274"/>
                    </a:lnTo>
                    <a:lnTo>
                      <a:pt x="6847" y="1292"/>
                    </a:lnTo>
                    <a:lnTo>
                      <a:pt x="6889" y="1313"/>
                    </a:lnTo>
                    <a:lnTo>
                      <a:pt x="6932" y="1332"/>
                    </a:lnTo>
                    <a:lnTo>
                      <a:pt x="6973" y="1353"/>
                    </a:lnTo>
                    <a:lnTo>
                      <a:pt x="7015" y="1374"/>
                    </a:lnTo>
                    <a:lnTo>
                      <a:pt x="7057" y="1396"/>
                    </a:lnTo>
                    <a:lnTo>
                      <a:pt x="7098" y="1417"/>
                    </a:lnTo>
                    <a:lnTo>
                      <a:pt x="7140" y="1440"/>
                    </a:lnTo>
                    <a:lnTo>
                      <a:pt x="7181" y="1463"/>
                    </a:lnTo>
                    <a:lnTo>
                      <a:pt x="7221" y="1486"/>
                    </a:lnTo>
                    <a:lnTo>
                      <a:pt x="7262" y="1509"/>
                    </a:lnTo>
                    <a:lnTo>
                      <a:pt x="7342" y="1559"/>
                    </a:lnTo>
                    <a:lnTo>
                      <a:pt x="7419" y="1609"/>
                    </a:lnTo>
                    <a:lnTo>
                      <a:pt x="8152" y="898"/>
                    </a:lnTo>
                    <a:lnTo>
                      <a:pt x="9431" y="2220"/>
                    </a:lnTo>
                    <a:lnTo>
                      <a:pt x="8698" y="2930"/>
                    </a:lnTo>
                    <a:lnTo>
                      <a:pt x="8743" y="3006"/>
                    </a:lnTo>
                    <a:lnTo>
                      <a:pt x="8787" y="3084"/>
                    </a:lnTo>
                    <a:lnTo>
                      <a:pt x="8829" y="3162"/>
                    </a:lnTo>
                    <a:lnTo>
                      <a:pt x="8870" y="3241"/>
                    </a:lnTo>
                    <a:lnTo>
                      <a:pt x="8909" y="3321"/>
                    </a:lnTo>
                    <a:lnTo>
                      <a:pt x="8947" y="3401"/>
                    </a:lnTo>
                    <a:lnTo>
                      <a:pt x="8983" y="3483"/>
                    </a:lnTo>
                    <a:lnTo>
                      <a:pt x="9016" y="3566"/>
                    </a:lnTo>
                    <a:lnTo>
                      <a:pt x="9048" y="3650"/>
                    </a:lnTo>
                    <a:lnTo>
                      <a:pt x="9079" y="3734"/>
                    </a:lnTo>
                    <a:lnTo>
                      <a:pt x="9107" y="3819"/>
                    </a:lnTo>
                    <a:lnTo>
                      <a:pt x="9135" y="3906"/>
                    </a:lnTo>
                    <a:lnTo>
                      <a:pt x="9160" y="3992"/>
                    </a:lnTo>
                    <a:lnTo>
                      <a:pt x="9183" y="4080"/>
                    </a:lnTo>
                    <a:lnTo>
                      <a:pt x="9205" y="4168"/>
                    </a:lnTo>
                    <a:lnTo>
                      <a:pt x="9224" y="4257"/>
                    </a:lnTo>
                    <a:lnTo>
                      <a:pt x="10244" y="4272"/>
                    </a:lnTo>
                    <a:lnTo>
                      <a:pt x="10219" y="6111"/>
                    </a:lnTo>
                    <a:lnTo>
                      <a:pt x="9199" y="6097"/>
                    </a:lnTo>
                    <a:lnTo>
                      <a:pt x="9177" y="6185"/>
                    </a:lnTo>
                    <a:lnTo>
                      <a:pt x="9153" y="6273"/>
                    </a:lnTo>
                    <a:lnTo>
                      <a:pt x="9127" y="6360"/>
                    </a:lnTo>
                    <a:lnTo>
                      <a:pt x="9099" y="6446"/>
                    </a:lnTo>
                    <a:lnTo>
                      <a:pt x="9071" y="6531"/>
                    </a:lnTo>
                    <a:lnTo>
                      <a:pt x="9039" y="6616"/>
                    </a:lnTo>
                    <a:lnTo>
                      <a:pt x="9006" y="6699"/>
                    </a:lnTo>
                    <a:lnTo>
                      <a:pt x="8971" y="6782"/>
                    </a:lnTo>
                    <a:lnTo>
                      <a:pt x="8936" y="6864"/>
                    </a:lnTo>
                    <a:lnTo>
                      <a:pt x="8898" y="6945"/>
                    </a:lnTo>
                    <a:lnTo>
                      <a:pt x="8858" y="7024"/>
                    </a:lnTo>
                    <a:lnTo>
                      <a:pt x="8817" y="7103"/>
                    </a:lnTo>
                    <a:lnTo>
                      <a:pt x="8774" y="7181"/>
                    </a:lnTo>
                    <a:lnTo>
                      <a:pt x="8729" y="7258"/>
                    </a:lnTo>
                    <a:lnTo>
                      <a:pt x="8683" y="7334"/>
                    </a:lnTo>
                    <a:lnTo>
                      <a:pt x="8636" y="7409"/>
                    </a:lnTo>
                    <a:lnTo>
                      <a:pt x="9350" y="8139"/>
                    </a:lnTo>
                    <a:lnTo>
                      <a:pt x="8035" y="9425"/>
                    </a:lnTo>
                    <a:lnTo>
                      <a:pt x="7322" y="8695"/>
                    </a:lnTo>
                    <a:lnTo>
                      <a:pt x="7246" y="8740"/>
                    </a:lnTo>
                    <a:lnTo>
                      <a:pt x="7170" y="8785"/>
                    </a:lnTo>
                    <a:lnTo>
                      <a:pt x="7092" y="8827"/>
                    </a:lnTo>
                    <a:lnTo>
                      <a:pt x="7013" y="8868"/>
                    </a:lnTo>
                    <a:lnTo>
                      <a:pt x="6934" y="8908"/>
                    </a:lnTo>
                    <a:lnTo>
                      <a:pt x="6853" y="8946"/>
                    </a:lnTo>
                    <a:lnTo>
                      <a:pt x="6771" y="8982"/>
                    </a:lnTo>
                    <a:lnTo>
                      <a:pt x="6689" y="9017"/>
                    </a:lnTo>
                    <a:lnTo>
                      <a:pt x="6605" y="9049"/>
                    </a:lnTo>
                    <a:lnTo>
                      <a:pt x="6522" y="9080"/>
                    </a:lnTo>
                    <a:lnTo>
                      <a:pt x="6436" y="9110"/>
                    </a:lnTo>
                    <a:lnTo>
                      <a:pt x="6350" y="9137"/>
                    </a:lnTo>
                    <a:lnTo>
                      <a:pt x="6264" y="9162"/>
                    </a:lnTo>
                    <a:lnTo>
                      <a:pt x="6176" y="9187"/>
                    </a:lnTo>
                    <a:lnTo>
                      <a:pt x="6088" y="9208"/>
                    </a:lnTo>
                    <a:lnTo>
                      <a:pt x="5999" y="9228"/>
                    </a:lnTo>
                    <a:lnTo>
                      <a:pt x="5990" y="10249"/>
                    </a:lnTo>
                    <a:lnTo>
                      <a:pt x="4152" y="10232"/>
                    </a:lnTo>
                    <a:lnTo>
                      <a:pt x="4162" y="9211"/>
                    </a:lnTo>
                    <a:lnTo>
                      <a:pt x="4074" y="9190"/>
                    </a:lnTo>
                    <a:lnTo>
                      <a:pt x="3986" y="9166"/>
                    </a:lnTo>
                    <a:lnTo>
                      <a:pt x="3899" y="9141"/>
                    </a:lnTo>
                    <a:lnTo>
                      <a:pt x="3813" y="9114"/>
                    </a:lnTo>
                    <a:lnTo>
                      <a:pt x="3727" y="9084"/>
                    </a:lnTo>
                    <a:lnTo>
                      <a:pt x="3643" y="9054"/>
                    </a:lnTo>
                    <a:lnTo>
                      <a:pt x="3559" y="9022"/>
                    </a:lnTo>
                    <a:lnTo>
                      <a:pt x="3477" y="8987"/>
                    </a:lnTo>
                    <a:lnTo>
                      <a:pt x="3395" y="8951"/>
                    </a:lnTo>
                    <a:lnTo>
                      <a:pt x="3314" y="8913"/>
                    </a:lnTo>
                    <a:lnTo>
                      <a:pt x="3234" y="8874"/>
                    </a:lnTo>
                    <a:lnTo>
                      <a:pt x="3154" y="8833"/>
                    </a:lnTo>
                    <a:lnTo>
                      <a:pt x="3077" y="8790"/>
                    </a:lnTo>
                    <a:lnTo>
                      <a:pt x="3000" y="8746"/>
                    </a:lnTo>
                    <a:lnTo>
                      <a:pt x="2923" y="8701"/>
                    </a:lnTo>
                    <a:lnTo>
                      <a:pt x="2849" y="8653"/>
                    </a:lnTo>
                    <a:lnTo>
                      <a:pt x="2123" y="9371"/>
                    </a:lnTo>
                    <a:lnTo>
                      <a:pt x="832" y="8062"/>
                    </a:lnTo>
                    <a:lnTo>
                      <a:pt x="1558" y="7344"/>
                    </a:lnTo>
                    <a:lnTo>
                      <a:pt x="1512" y="7268"/>
                    </a:lnTo>
                    <a:lnTo>
                      <a:pt x="1467" y="7191"/>
                    </a:lnTo>
                    <a:lnTo>
                      <a:pt x="1424" y="7115"/>
                    </a:lnTo>
                    <a:lnTo>
                      <a:pt x="1383" y="7036"/>
                    </a:lnTo>
                    <a:lnTo>
                      <a:pt x="1344" y="6956"/>
                    </a:lnTo>
                    <a:lnTo>
                      <a:pt x="1306" y="6875"/>
                    </a:lnTo>
                    <a:lnTo>
                      <a:pt x="1269" y="6793"/>
                    </a:lnTo>
                    <a:lnTo>
                      <a:pt x="1234" y="6711"/>
                    </a:lnTo>
                    <a:lnTo>
                      <a:pt x="1201" y="6628"/>
                    </a:lnTo>
                    <a:lnTo>
                      <a:pt x="1170" y="6543"/>
                    </a:lnTo>
                    <a:lnTo>
                      <a:pt x="1140" y="6458"/>
                    </a:lnTo>
                    <a:lnTo>
                      <a:pt x="1112" y="6372"/>
                    </a:lnTo>
                    <a:lnTo>
                      <a:pt x="1087" y="6286"/>
                    </a:lnTo>
                    <a:lnTo>
                      <a:pt x="1062" y="6198"/>
                    </a:lnTo>
                    <a:lnTo>
                      <a:pt x="1040" y="6110"/>
                    </a:lnTo>
                    <a:lnTo>
                      <a:pt x="1019" y="6022"/>
                    </a:lnTo>
                    <a:lnTo>
                      <a:pt x="0" y="6017"/>
                    </a:lnTo>
                    <a:lnTo>
                      <a:pt x="8" y="4177"/>
                    </a:lnTo>
                    <a:lnTo>
                      <a:pt x="1029" y="4183"/>
                    </a:lnTo>
                    <a:lnTo>
                      <a:pt x="1049" y="4093"/>
                    </a:lnTo>
                    <a:lnTo>
                      <a:pt x="1073" y="4005"/>
                    </a:lnTo>
                    <a:lnTo>
                      <a:pt x="1097" y="3918"/>
                    </a:lnTo>
                    <a:lnTo>
                      <a:pt x="1124" y="3832"/>
                    </a:lnTo>
                    <a:lnTo>
                      <a:pt x="1152" y="3746"/>
                    </a:lnTo>
                    <a:lnTo>
                      <a:pt x="1183" y="3662"/>
                    </a:lnTo>
                    <a:lnTo>
                      <a:pt x="1215" y="3579"/>
                    </a:lnTo>
                    <a:lnTo>
                      <a:pt x="1248" y="3496"/>
                    </a:lnTo>
                    <a:lnTo>
                      <a:pt x="1284" y="3413"/>
                    </a:lnTo>
                    <a:lnTo>
                      <a:pt x="1322" y="3332"/>
                    </a:lnTo>
                    <a:lnTo>
                      <a:pt x="1361" y="3252"/>
                    </a:lnTo>
                    <a:lnTo>
                      <a:pt x="1401" y="3172"/>
                    </a:lnTo>
                    <a:lnTo>
                      <a:pt x="1443" y="3094"/>
                    </a:lnTo>
                    <a:lnTo>
                      <a:pt x="1487" y="3016"/>
                    </a:lnTo>
                    <a:lnTo>
                      <a:pt x="1532" y="2941"/>
                    </a:lnTo>
                    <a:lnTo>
                      <a:pt x="1579" y="2865"/>
                    </a:lnTo>
                    <a:lnTo>
                      <a:pt x="859" y="2141"/>
                    </a:lnTo>
                    <a:lnTo>
                      <a:pt x="2162" y="843"/>
                    </a:lnTo>
                    <a:lnTo>
                      <a:pt x="2881" y="1568"/>
                    </a:lnTo>
                    <a:lnTo>
                      <a:pt x="2956" y="1521"/>
                    </a:lnTo>
                    <a:lnTo>
                      <a:pt x="3033" y="1476"/>
                    </a:lnTo>
                    <a:lnTo>
                      <a:pt x="3110" y="1433"/>
                    </a:lnTo>
                    <a:lnTo>
                      <a:pt x="3189" y="1391"/>
                    </a:lnTo>
                    <a:lnTo>
                      <a:pt x="3268" y="1351"/>
                    </a:lnTo>
                    <a:lnTo>
                      <a:pt x="3349" y="1312"/>
                    </a:lnTo>
                    <a:lnTo>
                      <a:pt x="3429" y="1275"/>
                    </a:lnTo>
                    <a:lnTo>
                      <a:pt x="3512" y="1240"/>
                    </a:lnTo>
                    <a:lnTo>
                      <a:pt x="3595" y="1206"/>
                    </a:lnTo>
                    <a:lnTo>
                      <a:pt x="3679" y="1175"/>
                    </a:lnTo>
                    <a:lnTo>
                      <a:pt x="3764" y="1145"/>
                    </a:lnTo>
                    <a:lnTo>
                      <a:pt x="3849" y="1116"/>
                    </a:lnTo>
                    <a:lnTo>
                      <a:pt x="3936" y="1090"/>
                    </a:lnTo>
                    <a:lnTo>
                      <a:pt x="4023" y="1065"/>
                    </a:lnTo>
                    <a:lnTo>
                      <a:pt x="4110" y="1043"/>
                    </a:lnTo>
                    <a:lnTo>
                      <a:pt x="4199" y="1022"/>
                    </a:lnTo>
                    <a:lnTo>
                      <a:pt x="4199" y="0"/>
                    </a:lnTo>
                    <a:lnTo>
                      <a:pt x="6037" y="0"/>
                    </a:lnTo>
                    <a:lnTo>
                      <a:pt x="6037" y="1022"/>
                    </a:lnTo>
                    <a:close/>
                    <a:moveTo>
                      <a:pt x="5118" y="2399"/>
                    </a:moveTo>
                    <a:lnTo>
                      <a:pt x="5258" y="2402"/>
                    </a:lnTo>
                    <a:lnTo>
                      <a:pt x="5396" y="2412"/>
                    </a:lnTo>
                    <a:lnTo>
                      <a:pt x="5532" y="2430"/>
                    </a:lnTo>
                    <a:lnTo>
                      <a:pt x="5666" y="2454"/>
                    </a:lnTo>
                    <a:lnTo>
                      <a:pt x="5798" y="2484"/>
                    </a:lnTo>
                    <a:lnTo>
                      <a:pt x="5926" y="2521"/>
                    </a:lnTo>
                    <a:lnTo>
                      <a:pt x="6053" y="2564"/>
                    </a:lnTo>
                    <a:lnTo>
                      <a:pt x="6176" y="2613"/>
                    </a:lnTo>
                    <a:lnTo>
                      <a:pt x="6297" y="2667"/>
                    </a:lnTo>
                    <a:lnTo>
                      <a:pt x="6414" y="2728"/>
                    </a:lnTo>
                    <a:lnTo>
                      <a:pt x="6528" y="2793"/>
                    </a:lnTo>
                    <a:lnTo>
                      <a:pt x="6638" y="2864"/>
                    </a:lnTo>
                    <a:lnTo>
                      <a:pt x="6744" y="2940"/>
                    </a:lnTo>
                    <a:lnTo>
                      <a:pt x="6848" y="3021"/>
                    </a:lnTo>
                    <a:lnTo>
                      <a:pt x="6946" y="3106"/>
                    </a:lnTo>
                    <a:lnTo>
                      <a:pt x="7041" y="3197"/>
                    </a:lnTo>
                    <a:lnTo>
                      <a:pt x="7131" y="3291"/>
                    </a:lnTo>
                    <a:lnTo>
                      <a:pt x="7216" y="3389"/>
                    </a:lnTo>
                    <a:lnTo>
                      <a:pt x="7297" y="3493"/>
                    </a:lnTo>
                    <a:lnTo>
                      <a:pt x="7372" y="3599"/>
                    </a:lnTo>
                    <a:lnTo>
                      <a:pt x="7443" y="3710"/>
                    </a:lnTo>
                    <a:lnTo>
                      <a:pt x="7508" y="3823"/>
                    </a:lnTo>
                    <a:lnTo>
                      <a:pt x="7569" y="3941"/>
                    </a:lnTo>
                    <a:lnTo>
                      <a:pt x="7623" y="4062"/>
                    </a:lnTo>
                    <a:lnTo>
                      <a:pt x="7672" y="4185"/>
                    </a:lnTo>
                    <a:lnTo>
                      <a:pt x="7715" y="4312"/>
                    </a:lnTo>
                    <a:lnTo>
                      <a:pt x="7752" y="4441"/>
                    </a:lnTo>
                    <a:lnTo>
                      <a:pt x="7781" y="4573"/>
                    </a:lnTo>
                    <a:lnTo>
                      <a:pt x="7806" y="4707"/>
                    </a:lnTo>
                    <a:lnTo>
                      <a:pt x="7823" y="4843"/>
                    </a:lnTo>
                    <a:lnTo>
                      <a:pt x="7833" y="4981"/>
                    </a:lnTo>
                    <a:lnTo>
                      <a:pt x="7836" y="5121"/>
                    </a:lnTo>
                    <a:lnTo>
                      <a:pt x="7833" y="5261"/>
                    </a:lnTo>
                    <a:lnTo>
                      <a:pt x="7823" y="5399"/>
                    </a:lnTo>
                    <a:lnTo>
                      <a:pt x="7806" y="5535"/>
                    </a:lnTo>
                    <a:lnTo>
                      <a:pt x="7781" y="5669"/>
                    </a:lnTo>
                    <a:lnTo>
                      <a:pt x="7752" y="5801"/>
                    </a:lnTo>
                    <a:lnTo>
                      <a:pt x="7715" y="5930"/>
                    </a:lnTo>
                    <a:lnTo>
                      <a:pt x="7672" y="6057"/>
                    </a:lnTo>
                    <a:lnTo>
                      <a:pt x="7623" y="6181"/>
                    </a:lnTo>
                    <a:lnTo>
                      <a:pt x="7569" y="6301"/>
                    </a:lnTo>
                    <a:lnTo>
                      <a:pt x="7508" y="6418"/>
                    </a:lnTo>
                    <a:lnTo>
                      <a:pt x="7443" y="6532"/>
                    </a:lnTo>
                    <a:lnTo>
                      <a:pt x="7372" y="6643"/>
                    </a:lnTo>
                    <a:lnTo>
                      <a:pt x="7297" y="6749"/>
                    </a:lnTo>
                    <a:lnTo>
                      <a:pt x="7216" y="6852"/>
                    </a:lnTo>
                    <a:lnTo>
                      <a:pt x="7131" y="6951"/>
                    </a:lnTo>
                    <a:lnTo>
                      <a:pt x="7041" y="7046"/>
                    </a:lnTo>
                    <a:lnTo>
                      <a:pt x="6946" y="7136"/>
                    </a:lnTo>
                    <a:lnTo>
                      <a:pt x="6848" y="7221"/>
                    </a:lnTo>
                    <a:lnTo>
                      <a:pt x="6744" y="7302"/>
                    </a:lnTo>
                    <a:lnTo>
                      <a:pt x="6638" y="7378"/>
                    </a:lnTo>
                    <a:lnTo>
                      <a:pt x="6528" y="7448"/>
                    </a:lnTo>
                    <a:lnTo>
                      <a:pt x="6414" y="7514"/>
                    </a:lnTo>
                    <a:lnTo>
                      <a:pt x="6297" y="7574"/>
                    </a:lnTo>
                    <a:lnTo>
                      <a:pt x="6176" y="7629"/>
                    </a:lnTo>
                    <a:lnTo>
                      <a:pt x="6053" y="7678"/>
                    </a:lnTo>
                    <a:lnTo>
                      <a:pt x="5926" y="7721"/>
                    </a:lnTo>
                    <a:lnTo>
                      <a:pt x="5798" y="7758"/>
                    </a:lnTo>
                    <a:lnTo>
                      <a:pt x="5666" y="7787"/>
                    </a:lnTo>
                    <a:lnTo>
                      <a:pt x="5532" y="7812"/>
                    </a:lnTo>
                    <a:lnTo>
                      <a:pt x="5396" y="7829"/>
                    </a:lnTo>
                    <a:lnTo>
                      <a:pt x="5258" y="7839"/>
                    </a:lnTo>
                    <a:lnTo>
                      <a:pt x="5118" y="7842"/>
                    </a:lnTo>
                    <a:lnTo>
                      <a:pt x="4979" y="7839"/>
                    </a:lnTo>
                    <a:lnTo>
                      <a:pt x="4841" y="7829"/>
                    </a:lnTo>
                    <a:lnTo>
                      <a:pt x="4704" y="7812"/>
                    </a:lnTo>
                    <a:lnTo>
                      <a:pt x="4571" y="7787"/>
                    </a:lnTo>
                    <a:lnTo>
                      <a:pt x="4439" y="7758"/>
                    </a:lnTo>
                    <a:lnTo>
                      <a:pt x="4310" y="7721"/>
                    </a:lnTo>
                    <a:lnTo>
                      <a:pt x="4183" y="7678"/>
                    </a:lnTo>
                    <a:lnTo>
                      <a:pt x="4059" y="7629"/>
                    </a:lnTo>
                    <a:lnTo>
                      <a:pt x="3940" y="7574"/>
                    </a:lnTo>
                    <a:lnTo>
                      <a:pt x="3822" y="7514"/>
                    </a:lnTo>
                    <a:lnTo>
                      <a:pt x="3709" y="7448"/>
                    </a:lnTo>
                    <a:lnTo>
                      <a:pt x="3598" y="7378"/>
                    </a:lnTo>
                    <a:lnTo>
                      <a:pt x="3492" y="7302"/>
                    </a:lnTo>
                    <a:lnTo>
                      <a:pt x="3389" y="7221"/>
                    </a:lnTo>
                    <a:lnTo>
                      <a:pt x="3290" y="7136"/>
                    </a:lnTo>
                    <a:lnTo>
                      <a:pt x="3195" y="7046"/>
                    </a:lnTo>
                    <a:lnTo>
                      <a:pt x="3105" y="6951"/>
                    </a:lnTo>
                    <a:lnTo>
                      <a:pt x="3020" y="6852"/>
                    </a:lnTo>
                    <a:lnTo>
                      <a:pt x="2940" y="6749"/>
                    </a:lnTo>
                    <a:lnTo>
                      <a:pt x="2864" y="6643"/>
                    </a:lnTo>
                    <a:lnTo>
                      <a:pt x="2792" y="6532"/>
                    </a:lnTo>
                    <a:lnTo>
                      <a:pt x="2727" y="6418"/>
                    </a:lnTo>
                    <a:lnTo>
                      <a:pt x="2668" y="6301"/>
                    </a:lnTo>
                    <a:lnTo>
                      <a:pt x="2612" y="6181"/>
                    </a:lnTo>
                    <a:lnTo>
                      <a:pt x="2564" y="6057"/>
                    </a:lnTo>
                    <a:lnTo>
                      <a:pt x="2521" y="5930"/>
                    </a:lnTo>
                    <a:lnTo>
                      <a:pt x="2485" y="5801"/>
                    </a:lnTo>
                    <a:lnTo>
                      <a:pt x="2455" y="5669"/>
                    </a:lnTo>
                    <a:lnTo>
                      <a:pt x="2430" y="5535"/>
                    </a:lnTo>
                    <a:lnTo>
                      <a:pt x="2413" y="5399"/>
                    </a:lnTo>
                    <a:lnTo>
                      <a:pt x="2403" y="5261"/>
                    </a:lnTo>
                    <a:lnTo>
                      <a:pt x="2400" y="5121"/>
                    </a:lnTo>
                    <a:lnTo>
                      <a:pt x="2403" y="4981"/>
                    </a:lnTo>
                    <a:lnTo>
                      <a:pt x="2413" y="4843"/>
                    </a:lnTo>
                    <a:lnTo>
                      <a:pt x="2430" y="4707"/>
                    </a:lnTo>
                    <a:lnTo>
                      <a:pt x="2455" y="4573"/>
                    </a:lnTo>
                    <a:lnTo>
                      <a:pt x="2485" y="4441"/>
                    </a:lnTo>
                    <a:lnTo>
                      <a:pt x="2521" y="4312"/>
                    </a:lnTo>
                    <a:lnTo>
                      <a:pt x="2564" y="4185"/>
                    </a:lnTo>
                    <a:lnTo>
                      <a:pt x="2612" y="4062"/>
                    </a:lnTo>
                    <a:lnTo>
                      <a:pt x="2668" y="3941"/>
                    </a:lnTo>
                    <a:lnTo>
                      <a:pt x="2727" y="3823"/>
                    </a:lnTo>
                    <a:lnTo>
                      <a:pt x="2792" y="3710"/>
                    </a:lnTo>
                    <a:lnTo>
                      <a:pt x="2864" y="3599"/>
                    </a:lnTo>
                    <a:lnTo>
                      <a:pt x="2940" y="3493"/>
                    </a:lnTo>
                    <a:lnTo>
                      <a:pt x="3020" y="3389"/>
                    </a:lnTo>
                    <a:lnTo>
                      <a:pt x="3105" y="3291"/>
                    </a:lnTo>
                    <a:lnTo>
                      <a:pt x="3195" y="3197"/>
                    </a:lnTo>
                    <a:lnTo>
                      <a:pt x="3290" y="3106"/>
                    </a:lnTo>
                    <a:lnTo>
                      <a:pt x="3389" y="3021"/>
                    </a:lnTo>
                    <a:lnTo>
                      <a:pt x="3492" y="2940"/>
                    </a:lnTo>
                    <a:lnTo>
                      <a:pt x="3598" y="2864"/>
                    </a:lnTo>
                    <a:lnTo>
                      <a:pt x="3709" y="2793"/>
                    </a:lnTo>
                    <a:lnTo>
                      <a:pt x="3822" y="2728"/>
                    </a:lnTo>
                    <a:lnTo>
                      <a:pt x="3940" y="2667"/>
                    </a:lnTo>
                    <a:lnTo>
                      <a:pt x="4059" y="2613"/>
                    </a:lnTo>
                    <a:lnTo>
                      <a:pt x="4183" y="2564"/>
                    </a:lnTo>
                    <a:lnTo>
                      <a:pt x="4310" y="2521"/>
                    </a:lnTo>
                    <a:lnTo>
                      <a:pt x="4439" y="2484"/>
                    </a:lnTo>
                    <a:lnTo>
                      <a:pt x="4571" y="2454"/>
                    </a:lnTo>
                    <a:lnTo>
                      <a:pt x="4704" y="2430"/>
                    </a:lnTo>
                    <a:lnTo>
                      <a:pt x="4841" y="2412"/>
                    </a:lnTo>
                    <a:lnTo>
                      <a:pt x="4979" y="2402"/>
                    </a:lnTo>
                    <a:lnTo>
                      <a:pt x="5118" y="2399"/>
                    </a:lnTo>
                    <a:close/>
                  </a:path>
                </a:pathLst>
              </a:custGeom>
              <a:grpFill/>
              <a:ln w="28575">
                <a:solidFill>
                  <a:srgbClr val="222A3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88775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id="{39BE430F-D315-46B4-89D4-360698C5FBBC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3" r="33503"/>
          <a:stretch>
            <a:fillRect/>
          </a:stretch>
        </p:blipFill>
        <p:spPr>
          <a:xfrm>
            <a:off x="4085777" y="3552740"/>
            <a:ext cx="4023360" cy="6858001"/>
          </a:xfrm>
        </p:spPr>
      </p:pic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6C11B411-B5CB-4CBE-A6F4-4DFC04088302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3" r="33503"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66DFD2FA-52A6-41B8-A0C7-7456C5D68A4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6" r="33496"/>
          <a:stretch>
            <a:fillRect/>
          </a:stretch>
        </p:blipFill>
        <p:spPr/>
      </p:pic>
      <p:sp>
        <p:nvSpPr>
          <p:cNvPr id="41" name="Text Placeholder 40"/>
          <p:cNvSpPr>
            <a:spLocks noGrp="1"/>
          </p:cNvSpPr>
          <p:nvPr>
            <p:ph type="body" sz="quarter" idx="12"/>
          </p:nvPr>
        </p:nvSpPr>
        <p:spPr>
          <a:solidFill>
            <a:schemeClr val="accent3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3"/>
          </p:nvPr>
        </p:nvSpPr>
        <p:spPr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4"/>
          </p:nvPr>
        </p:nvSpPr>
        <p:spPr>
          <a:xfrm>
            <a:off x="8171549" y="4757202"/>
            <a:ext cx="4023361" cy="1685333"/>
          </a:xfrm>
          <a:solidFill>
            <a:schemeClr val="tx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6" name="Text Placeholder 49"/>
          <p:cNvSpPr>
            <a:spLocks noGrp="1"/>
          </p:cNvSpPr>
          <p:nvPr>
            <p:ph type="body" sz="quarter" idx="57"/>
          </p:nvPr>
        </p:nvSpPr>
        <p:spPr>
          <a:xfrm>
            <a:off x="101817" y="4923610"/>
            <a:ext cx="3803258" cy="1301209"/>
          </a:xfrm>
        </p:spPr>
        <p:txBody>
          <a:bodyPr>
            <a:normAutofit/>
          </a:bodyPr>
          <a:lstStyle/>
          <a:p>
            <a:pPr algn="ctr"/>
            <a:r>
              <a:rPr lang="en-US" sz="3000" dirty="0">
                <a:latin typeface="Neris Black" panose="00000A00000000000000" pitchFamily="50" charset="0"/>
              </a:rPr>
              <a:t>VOICE CONTROLLED</a:t>
            </a:r>
          </a:p>
          <a:p>
            <a:pPr algn="ctr"/>
            <a:r>
              <a:rPr lang="en-US" sz="2500" dirty="0">
                <a:latin typeface="Neris Black" panose="00000A00000000000000" pitchFamily="50" charset="0"/>
              </a:rPr>
              <a:t>BANKING</a:t>
            </a:r>
          </a:p>
        </p:txBody>
      </p:sp>
      <p:sp>
        <p:nvSpPr>
          <p:cNvPr id="28" name="Text Placeholder 67"/>
          <p:cNvSpPr>
            <a:spLocks noGrp="1"/>
          </p:cNvSpPr>
          <p:nvPr>
            <p:ph type="body" sz="quarter" idx="59"/>
          </p:nvPr>
        </p:nvSpPr>
        <p:spPr>
          <a:xfrm>
            <a:off x="4202105" y="4930869"/>
            <a:ext cx="3788409" cy="1301209"/>
          </a:xfrm>
        </p:spPr>
        <p:txBody>
          <a:bodyPr>
            <a:normAutofit/>
          </a:bodyPr>
          <a:lstStyle/>
          <a:p>
            <a:pPr algn="ctr"/>
            <a:r>
              <a:rPr lang="en-US" sz="3000" dirty="0">
                <a:latin typeface="Neris Black" panose="00000A00000000000000" pitchFamily="50" charset="0"/>
              </a:rPr>
              <a:t>TECHNOLOGY</a:t>
            </a:r>
          </a:p>
          <a:p>
            <a:pPr algn="ctr"/>
            <a:r>
              <a:rPr lang="en-US" sz="2500" dirty="0">
                <a:latin typeface="Neris Black" panose="00000A00000000000000" pitchFamily="50" charset="0"/>
              </a:rPr>
              <a:t>STACK</a:t>
            </a:r>
          </a:p>
        </p:txBody>
      </p:sp>
      <p:sp>
        <p:nvSpPr>
          <p:cNvPr id="30" name="Text Placeholder 69"/>
          <p:cNvSpPr>
            <a:spLocks noGrp="1"/>
          </p:cNvSpPr>
          <p:nvPr>
            <p:ph type="body" sz="quarter" idx="61"/>
          </p:nvPr>
        </p:nvSpPr>
        <p:spPr>
          <a:xfrm>
            <a:off x="8287881" y="4938129"/>
            <a:ext cx="3704181" cy="1301209"/>
          </a:xfrm>
        </p:spPr>
        <p:txBody>
          <a:bodyPr>
            <a:normAutofit/>
          </a:bodyPr>
          <a:lstStyle/>
          <a:p>
            <a:pPr algn="ctr"/>
            <a:r>
              <a:rPr lang="en-US" sz="3000" dirty="0">
                <a:latin typeface="Neris Black" panose="00000A00000000000000" pitchFamily="50" charset="0"/>
              </a:rPr>
              <a:t>FUTURE</a:t>
            </a:r>
            <a:r>
              <a:rPr lang="en-US" dirty="0">
                <a:latin typeface="Neris Black" panose="00000A00000000000000" pitchFamily="50" charset="0"/>
              </a:rPr>
              <a:t> </a:t>
            </a:r>
          </a:p>
          <a:p>
            <a:pPr algn="ctr"/>
            <a:r>
              <a:rPr lang="en-US" sz="2500" dirty="0">
                <a:latin typeface="Neris Black" panose="00000A00000000000000" pitchFamily="50" charset="0"/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283010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 animBg="1"/>
      <p:bldP spid="42" grpId="0" uiExpand="1" build="p" animBg="1"/>
      <p:bldP spid="43" grpId="0" uiExpand="1" build="p" animBg="1"/>
      <p:bldP spid="26" grpId="0" build="p"/>
      <p:bldP spid="28" grpId="0" build="p"/>
      <p:bldP spid="3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/>
          <p:nvPr/>
        </p:nvSpPr>
        <p:spPr>
          <a:xfrm>
            <a:off x="7513" y="0"/>
            <a:ext cx="6477000" cy="6858000"/>
          </a:xfrm>
          <a:custGeom>
            <a:avLst/>
            <a:gdLst>
              <a:gd name="connsiteX0" fmla="*/ 0 w 6477000"/>
              <a:gd name="connsiteY0" fmla="*/ 0 h 6858000"/>
              <a:gd name="connsiteX1" fmla="*/ 6096000 w 6477000"/>
              <a:gd name="connsiteY1" fmla="*/ 0 h 6858000"/>
              <a:gd name="connsiteX2" fmla="*/ 6096000 w 6477000"/>
              <a:gd name="connsiteY2" fmla="*/ 3191282 h 6858000"/>
              <a:gd name="connsiteX3" fmla="*/ 6477000 w 6477000"/>
              <a:gd name="connsiteY3" fmla="*/ 3429000 h 6858000"/>
              <a:gd name="connsiteX4" fmla="*/ 6096000 w 6477000"/>
              <a:gd name="connsiteY4" fmla="*/ 3666718 h 6858000"/>
              <a:gd name="connsiteX5" fmla="*/ 6096000 w 6477000"/>
              <a:gd name="connsiteY5" fmla="*/ 6858000 h 6858000"/>
              <a:gd name="connsiteX6" fmla="*/ 0 w 6477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77000" h="6858000">
                <a:moveTo>
                  <a:pt x="0" y="0"/>
                </a:moveTo>
                <a:lnTo>
                  <a:pt x="6096000" y="0"/>
                </a:lnTo>
                <a:lnTo>
                  <a:pt x="6096000" y="3191282"/>
                </a:lnTo>
                <a:lnTo>
                  <a:pt x="6477000" y="3429000"/>
                </a:lnTo>
                <a:lnTo>
                  <a:pt x="6096000" y="366671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TextBox 37"/>
          <p:cNvSpPr txBox="1"/>
          <p:nvPr/>
        </p:nvSpPr>
        <p:spPr>
          <a:xfrm>
            <a:off x="2095499" y="1894950"/>
            <a:ext cx="3817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Neris Black" panose="00000A00000000000000" pitchFamily="50" charset="0"/>
              </a:rPr>
              <a:t>VOICE</a:t>
            </a:r>
            <a:endParaRPr lang="id-ID" sz="5400" dirty="0">
              <a:solidFill>
                <a:schemeClr val="bg1"/>
              </a:solidFill>
              <a:latin typeface="Neris Black" panose="00000A00000000000000" pitchFamily="5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" y="2486410"/>
            <a:ext cx="5912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>
                <a:solidFill>
                  <a:schemeClr val="bg1"/>
                </a:solidFill>
                <a:latin typeface="Neris Black" panose="00000A00000000000000" pitchFamily="50" charset="0"/>
              </a:rPr>
              <a:t>RECOGNITION</a:t>
            </a:r>
            <a:endParaRPr lang="id-ID" sz="7200" dirty="0">
              <a:solidFill>
                <a:schemeClr val="bg1"/>
              </a:solidFill>
              <a:latin typeface="Neris Black" panose="00000A00000000000000" pitchFamily="50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33500" y="3546812"/>
            <a:ext cx="45790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>
                <a:solidFill>
                  <a:schemeClr val="bg1"/>
                </a:solidFill>
              </a:rPr>
              <a:t>IS A </a:t>
            </a:r>
            <a:r>
              <a:rPr lang="en-US" sz="2500" u="sng" dirty="0">
                <a:solidFill>
                  <a:schemeClr val="bg1"/>
                </a:solidFill>
              </a:rPr>
              <a:t>$55.1</a:t>
            </a:r>
            <a:r>
              <a:rPr lang="en-US" sz="2500" dirty="0">
                <a:solidFill>
                  <a:schemeClr val="bg1"/>
                </a:solidFill>
              </a:rPr>
              <a:t> BILLION INDUSTRY</a:t>
            </a:r>
            <a:endParaRPr lang="id-ID" sz="2500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330134" y="4480878"/>
            <a:ext cx="1524340" cy="40056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bg1">
                    <a:lumMod val="95000"/>
                  </a:schemeClr>
                </a:solidFill>
              </a:rPr>
              <a:t>#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future</a:t>
            </a:r>
            <a:endParaRPr lang="id-ID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944642" y="4480878"/>
            <a:ext cx="1228442" cy="40056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bg1">
                    <a:lumMod val="95000"/>
                  </a:schemeClr>
                </a:solidFill>
              </a:rPr>
              <a:t>#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market</a:t>
            </a:r>
            <a:endParaRPr lang="id-ID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B01F30E-4AA4-4354-B5AF-0145169AB7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r="54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512912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8" grpId="0"/>
      <p:bldP spid="39" grpId="0"/>
      <p:bldP spid="40" grpId="0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8249" y="549034"/>
            <a:ext cx="4625869" cy="2926079"/>
          </a:xfrm>
          <a:prstGeom prst="rect">
            <a:avLst/>
          </a:prstGeom>
          <a:solidFill>
            <a:schemeClr val="accent3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/>
          <p:cNvSpPr txBox="1"/>
          <p:nvPr/>
        </p:nvSpPr>
        <p:spPr>
          <a:xfrm>
            <a:off x="698249" y="1668770"/>
            <a:ext cx="46258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Neris Black" panose="00000A00000000000000" pitchFamily="50" charset="0"/>
              </a:rPr>
              <a:t>THE CURRENT</a:t>
            </a:r>
            <a:endParaRPr lang="id-ID" sz="5000" dirty="0">
              <a:solidFill>
                <a:schemeClr val="bg1"/>
              </a:solidFill>
              <a:latin typeface="Neris Black" panose="00000A00000000000000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249" y="2568164"/>
            <a:ext cx="46886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  <a:latin typeface="Neris Light" panose="00000400000000000000" pitchFamily="50" charset="0"/>
              </a:rPr>
              <a:t>STATE OF BANKING</a:t>
            </a:r>
            <a:endParaRPr lang="id-ID" sz="2700" dirty="0">
              <a:solidFill>
                <a:schemeClr val="bg1"/>
              </a:solidFill>
              <a:latin typeface="Neris Light" panose="00000400000000000000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0508" y="3692521"/>
            <a:ext cx="594707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Neris Black" panose="00000A00000000000000" pitchFamily="50" charset="0"/>
              </a:rPr>
              <a:t>VOICE TECHNOLOGY IS LIMITED</a:t>
            </a:r>
            <a:endParaRPr lang="en-US" sz="3500" dirty="0">
              <a:solidFill>
                <a:schemeClr val="accent1"/>
              </a:solidFill>
              <a:latin typeface="Neris Black" panose="00000A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8249" y="4575768"/>
            <a:ext cx="85883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2500" i="1" dirty="0"/>
              <a:t>Voice recognition technology only sometime works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2500" i="1" dirty="0"/>
              <a:t>Speech analysis can fail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2500" i="1" dirty="0"/>
              <a:t>Few banks offer this technology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2500" i="1" dirty="0"/>
              <a:t>The ones that do don’t offer budget planning options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5963644" y="534729"/>
            <a:ext cx="3882793" cy="3287907"/>
            <a:chOff x="705680" y="2197089"/>
            <a:chExt cx="3882793" cy="3287907"/>
          </a:xfrm>
        </p:grpSpPr>
        <p:sp>
          <p:nvSpPr>
            <p:cNvPr id="77" name="Freeform 5"/>
            <p:cNvSpPr>
              <a:spLocks/>
            </p:cNvSpPr>
            <p:nvPr/>
          </p:nvSpPr>
          <p:spPr bwMode="auto">
            <a:xfrm>
              <a:off x="2073563" y="4754746"/>
              <a:ext cx="1147027" cy="730250"/>
            </a:xfrm>
            <a:custGeom>
              <a:avLst/>
              <a:gdLst>
                <a:gd name="T0" fmla="*/ 2164 w 2572"/>
                <a:gd name="T1" fmla="*/ 0 h 1638"/>
                <a:gd name="T2" fmla="*/ 269 w 2572"/>
                <a:gd name="T3" fmla="*/ 1081 h 1638"/>
                <a:gd name="T4" fmla="*/ 255 w 2572"/>
                <a:gd name="T5" fmla="*/ 1115 h 1638"/>
                <a:gd name="T6" fmla="*/ 239 w 2572"/>
                <a:gd name="T7" fmla="*/ 1148 h 1638"/>
                <a:gd name="T8" fmla="*/ 199 w 2572"/>
                <a:gd name="T9" fmla="*/ 1214 h 1638"/>
                <a:gd name="T10" fmla="*/ 154 w 2572"/>
                <a:gd name="T11" fmla="*/ 1278 h 1638"/>
                <a:gd name="T12" fmla="*/ 109 w 2572"/>
                <a:gd name="T13" fmla="*/ 1338 h 1638"/>
                <a:gd name="T14" fmla="*/ 33 w 2572"/>
                <a:gd name="T15" fmla="*/ 1435 h 1638"/>
                <a:gd name="T16" fmla="*/ 9 w 2572"/>
                <a:gd name="T17" fmla="*/ 1470 h 1638"/>
                <a:gd name="T18" fmla="*/ 3 w 2572"/>
                <a:gd name="T19" fmla="*/ 1483 h 1638"/>
                <a:gd name="T20" fmla="*/ 0 w 2572"/>
                <a:gd name="T21" fmla="*/ 1493 h 1638"/>
                <a:gd name="T22" fmla="*/ 1 w 2572"/>
                <a:gd name="T23" fmla="*/ 1559 h 1638"/>
                <a:gd name="T24" fmla="*/ 5 w 2572"/>
                <a:gd name="T25" fmla="*/ 1576 h 1638"/>
                <a:gd name="T26" fmla="*/ 13 w 2572"/>
                <a:gd name="T27" fmla="*/ 1592 h 1638"/>
                <a:gd name="T28" fmla="*/ 25 w 2572"/>
                <a:gd name="T29" fmla="*/ 1606 h 1638"/>
                <a:gd name="T30" fmla="*/ 39 w 2572"/>
                <a:gd name="T31" fmla="*/ 1618 h 1638"/>
                <a:gd name="T32" fmla="*/ 56 w 2572"/>
                <a:gd name="T33" fmla="*/ 1627 h 1638"/>
                <a:gd name="T34" fmla="*/ 75 w 2572"/>
                <a:gd name="T35" fmla="*/ 1634 h 1638"/>
                <a:gd name="T36" fmla="*/ 96 w 2572"/>
                <a:gd name="T37" fmla="*/ 1637 h 1638"/>
                <a:gd name="T38" fmla="*/ 2466 w 2572"/>
                <a:gd name="T39" fmla="*/ 1638 h 1638"/>
                <a:gd name="T40" fmla="*/ 2487 w 2572"/>
                <a:gd name="T41" fmla="*/ 1636 h 1638"/>
                <a:gd name="T42" fmla="*/ 2507 w 2572"/>
                <a:gd name="T43" fmla="*/ 1631 h 1638"/>
                <a:gd name="T44" fmla="*/ 2525 w 2572"/>
                <a:gd name="T45" fmla="*/ 1623 h 1638"/>
                <a:gd name="T46" fmla="*/ 2541 w 2572"/>
                <a:gd name="T47" fmla="*/ 1612 h 1638"/>
                <a:gd name="T48" fmla="*/ 2554 w 2572"/>
                <a:gd name="T49" fmla="*/ 1599 h 1638"/>
                <a:gd name="T50" fmla="*/ 2564 w 2572"/>
                <a:gd name="T51" fmla="*/ 1584 h 1638"/>
                <a:gd name="T52" fmla="*/ 2570 w 2572"/>
                <a:gd name="T53" fmla="*/ 1568 h 1638"/>
                <a:gd name="T54" fmla="*/ 2572 w 2572"/>
                <a:gd name="T55" fmla="*/ 1551 h 1638"/>
                <a:gd name="T56" fmla="*/ 2572 w 2572"/>
                <a:gd name="T57" fmla="*/ 1488 h 1638"/>
                <a:gd name="T58" fmla="*/ 2567 w 2572"/>
                <a:gd name="T59" fmla="*/ 1476 h 1638"/>
                <a:gd name="T60" fmla="*/ 2552 w 2572"/>
                <a:gd name="T61" fmla="*/ 1452 h 1638"/>
                <a:gd name="T62" fmla="*/ 2502 w 2572"/>
                <a:gd name="T63" fmla="*/ 1385 h 1638"/>
                <a:gd name="T64" fmla="*/ 2436 w 2572"/>
                <a:gd name="T65" fmla="*/ 1300 h 1638"/>
                <a:gd name="T66" fmla="*/ 2391 w 2572"/>
                <a:gd name="T67" fmla="*/ 1235 h 1638"/>
                <a:gd name="T68" fmla="*/ 2349 w 2572"/>
                <a:gd name="T69" fmla="*/ 1168 h 1638"/>
                <a:gd name="T70" fmla="*/ 2321 w 2572"/>
                <a:gd name="T71" fmla="*/ 1116 h 1638"/>
                <a:gd name="T72" fmla="*/ 2307 w 2572"/>
                <a:gd name="T73" fmla="*/ 1081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72" h="1638">
                  <a:moveTo>
                    <a:pt x="2301" y="1064"/>
                  </a:moveTo>
                  <a:lnTo>
                    <a:pt x="2164" y="0"/>
                  </a:lnTo>
                  <a:lnTo>
                    <a:pt x="409" y="0"/>
                  </a:lnTo>
                  <a:lnTo>
                    <a:pt x="269" y="1081"/>
                  </a:lnTo>
                  <a:lnTo>
                    <a:pt x="263" y="1098"/>
                  </a:lnTo>
                  <a:lnTo>
                    <a:pt x="255" y="1115"/>
                  </a:lnTo>
                  <a:lnTo>
                    <a:pt x="247" y="1132"/>
                  </a:lnTo>
                  <a:lnTo>
                    <a:pt x="239" y="1148"/>
                  </a:lnTo>
                  <a:lnTo>
                    <a:pt x="220" y="1182"/>
                  </a:lnTo>
                  <a:lnTo>
                    <a:pt x="199" y="1214"/>
                  </a:lnTo>
                  <a:lnTo>
                    <a:pt x="178" y="1247"/>
                  </a:lnTo>
                  <a:lnTo>
                    <a:pt x="154" y="1278"/>
                  </a:lnTo>
                  <a:lnTo>
                    <a:pt x="132" y="1309"/>
                  </a:lnTo>
                  <a:lnTo>
                    <a:pt x="109" y="1338"/>
                  </a:lnTo>
                  <a:lnTo>
                    <a:pt x="68" y="1390"/>
                  </a:lnTo>
                  <a:lnTo>
                    <a:pt x="33" y="1435"/>
                  </a:lnTo>
                  <a:lnTo>
                    <a:pt x="19" y="1454"/>
                  </a:lnTo>
                  <a:lnTo>
                    <a:pt x="9" y="1470"/>
                  </a:lnTo>
                  <a:lnTo>
                    <a:pt x="5" y="1477"/>
                  </a:lnTo>
                  <a:lnTo>
                    <a:pt x="3" y="1483"/>
                  </a:lnTo>
                  <a:lnTo>
                    <a:pt x="1" y="1489"/>
                  </a:lnTo>
                  <a:lnTo>
                    <a:pt x="0" y="1493"/>
                  </a:lnTo>
                  <a:lnTo>
                    <a:pt x="0" y="1551"/>
                  </a:lnTo>
                  <a:lnTo>
                    <a:pt x="1" y="1559"/>
                  </a:lnTo>
                  <a:lnTo>
                    <a:pt x="2" y="1568"/>
                  </a:lnTo>
                  <a:lnTo>
                    <a:pt x="5" y="1576"/>
                  </a:lnTo>
                  <a:lnTo>
                    <a:pt x="9" y="1584"/>
                  </a:lnTo>
                  <a:lnTo>
                    <a:pt x="13" y="1592"/>
                  </a:lnTo>
                  <a:lnTo>
                    <a:pt x="19" y="1599"/>
                  </a:lnTo>
                  <a:lnTo>
                    <a:pt x="25" y="1606"/>
                  </a:lnTo>
                  <a:lnTo>
                    <a:pt x="32" y="1612"/>
                  </a:lnTo>
                  <a:lnTo>
                    <a:pt x="39" y="1618"/>
                  </a:lnTo>
                  <a:lnTo>
                    <a:pt x="47" y="1623"/>
                  </a:lnTo>
                  <a:lnTo>
                    <a:pt x="56" y="1627"/>
                  </a:lnTo>
                  <a:lnTo>
                    <a:pt x="65" y="1631"/>
                  </a:lnTo>
                  <a:lnTo>
                    <a:pt x="75" y="1634"/>
                  </a:lnTo>
                  <a:lnTo>
                    <a:pt x="86" y="1636"/>
                  </a:lnTo>
                  <a:lnTo>
                    <a:pt x="96" y="1637"/>
                  </a:lnTo>
                  <a:lnTo>
                    <a:pt x="107" y="1638"/>
                  </a:lnTo>
                  <a:lnTo>
                    <a:pt x="2466" y="1638"/>
                  </a:lnTo>
                  <a:lnTo>
                    <a:pt x="2476" y="1637"/>
                  </a:lnTo>
                  <a:lnTo>
                    <a:pt x="2487" y="1636"/>
                  </a:lnTo>
                  <a:lnTo>
                    <a:pt x="2497" y="1634"/>
                  </a:lnTo>
                  <a:lnTo>
                    <a:pt x="2507" y="1631"/>
                  </a:lnTo>
                  <a:lnTo>
                    <a:pt x="2516" y="1627"/>
                  </a:lnTo>
                  <a:lnTo>
                    <a:pt x="2525" y="1623"/>
                  </a:lnTo>
                  <a:lnTo>
                    <a:pt x="2533" y="1618"/>
                  </a:lnTo>
                  <a:lnTo>
                    <a:pt x="2541" y="1612"/>
                  </a:lnTo>
                  <a:lnTo>
                    <a:pt x="2548" y="1606"/>
                  </a:lnTo>
                  <a:lnTo>
                    <a:pt x="2554" y="1599"/>
                  </a:lnTo>
                  <a:lnTo>
                    <a:pt x="2559" y="1592"/>
                  </a:lnTo>
                  <a:lnTo>
                    <a:pt x="2564" y="1584"/>
                  </a:lnTo>
                  <a:lnTo>
                    <a:pt x="2567" y="1576"/>
                  </a:lnTo>
                  <a:lnTo>
                    <a:pt x="2570" y="1568"/>
                  </a:lnTo>
                  <a:lnTo>
                    <a:pt x="2572" y="1559"/>
                  </a:lnTo>
                  <a:lnTo>
                    <a:pt x="2572" y="1551"/>
                  </a:lnTo>
                  <a:lnTo>
                    <a:pt x="2572" y="1493"/>
                  </a:lnTo>
                  <a:lnTo>
                    <a:pt x="2572" y="1488"/>
                  </a:lnTo>
                  <a:lnTo>
                    <a:pt x="2570" y="1483"/>
                  </a:lnTo>
                  <a:lnTo>
                    <a:pt x="2567" y="1476"/>
                  </a:lnTo>
                  <a:lnTo>
                    <a:pt x="2563" y="1469"/>
                  </a:lnTo>
                  <a:lnTo>
                    <a:pt x="2552" y="1452"/>
                  </a:lnTo>
                  <a:lnTo>
                    <a:pt x="2538" y="1432"/>
                  </a:lnTo>
                  <a:lnTo>
                    <a:pt x="2502" y="1385"/>
                  </a:lnTo>
                  <a:lnTo>
                    <a:pt x="2459" y="1330"/>
                  </a:lnTo>
                  <a:lnTo>
                    <a:pt x="2436" y="1300"/>
                  </a:lnTo>
                  <a:lnTo>
                    <a:pt x="2413" y="1268"/>
                  </a:lnTo>
                  <a:lnTo>
                    <a:pt x="2391" y="1235"/>
                  </a:lnTo>
                  <a:lnTo>
                    <a:pt x="2369" y="1202"/>
                  </a:lnTo>
                  <a:lnTo>
                    <a:pt x="2349" y="1168"/>
                  </a:lnTo>
                  <a:lnTo>
                    <a:pt x="2330" y="1133"/>
                  </a:lnTo>
                  <a:lnTo>
                    <a:pt x="2321" y="1116"/>
                  </a:lnTo>
                  <a:lnTo>
                    <a:pt x="2314" y="1098"/>
                  </a:lnTo>
                  <a:lnTo>
                    <a:pt x="2307" y="1081"/>
                  </a:lnTo>
                  <a:lnTo>
                    <a:pt x="2301" y="10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6"/>
            <p:cNvSpPr>
              <a:spLocks/>
            </p:cNvSpPr>
            <p:nvPr/>
          </p:nvSpPr>
          <p:spPr bwMode="auto">
            <a:xfrm>
              <a:off x="2240986" y="4754746"/>
              <a:ext cx="812181" cy="124677"/>
            </a:xfrm>
            <a:custGeom>
              <a:avLst/>
              <a:gdLst>
                <a:gd name="T0" fmla="*/ 36 w 1826"/>
                <a:gd name="T1" fmla="*/ 0 h 277"/>
                <a:gd name="T2" fmla="*/ 0 w 1826"/>
                <a:gd name="T3" fmla="*/ 277 h 277"/>
                <a:gd name="T4" fmla="*/ 1826 w 1826"/>
                <a:gd name="T5" fmla="*/ 277 h 277"/>
                <a:gd name="T6" fmla="*/ 1791 w 1826"/>
                <a:gd name="T7" fmla="*/ 0 h 277"/>
                <a:gd name="T8" fmla="*/ 36 w 1826"/>
                <a:gd name="T9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6" h="277">
                  <a:moveTo>
                    <a:pt x="36" y="0"/>
                  </a:moveTo>
                  <a:lnTo>
                    <a:pt x="0" y="277"/>
                  </a:lnTo>
                  <a:lnTo>
                    <a:pt x="1826" y="277"/>
                  </a:lnTo>
                  <a:lnTo>
                    <a:pt x="1791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7"/>
            <p:cNvSpPr>
              <a:spLocks/>
            </p:cNvSpPr>
            <p:nvPr/>
          </p:nvSpPr>
          <p:spPr bwMode="auto">
            <a:xfrm>
              <a:off x="705680" y="2197089"/>
              <a:ext cx="3882793" cy="2602183"/>
            </a:xfrm>
            <a:custGeom>
              <a:avLst/>
              <a:gdLst>
                <a:gd name="T0" fmla="*/ 8720 w 8721"/>
                <a:gd name="T1" fmla="*/ 5652 h 5846"/>
                <a:gd name="T2" fmla="*/ 8718 w 8721"/>
                <a:gd name="T3" fmla="*/ 5672 h 5846"/>
                <a:gd name="T4" fmla="*/ 8711 w 8721"/>
                <a:gd name="T5" fmla="*/ 5702 h 5846"/>
                <a:gd name="T6" fmla="*/ 8696 w 8721"/>
                <a:gd name="T7" fmla="*/ 5738 h 5846"/>
                <a:gd name="T8" fmla="*/ 8674 w 8721"/>
                <a:gd name="T9" fmla="*/ 5771 h 5846"/>
                <a:gd name="T10" fmla="*/ 8646 w 8721"/>
                <a:gd name="T11" fmla="*/ 5800 h 5846"/>
                <a:gd name="T12" fmla="*/ 8614 w 8721"/>
                <a:gd name="T13" fmla="*/ 5822 h 5846"/>
                <a:gd name="T14" fmla="*/ 8577 w 8721"/>
                <a:gd name="T15" fmla="*/ 5837 h 5846"/>
                <a:gd name="T16" fmla="*/ 8548 w 8721"/>
                <a:gd name="T17" fmla="*/ 5844 h 5846"/>
                <a:gd name="T18" fmla="*/ 8527 w 8721"/>
                <a:gd name="T19" fmla="*/ 5846 h 5846"/>
                <a:gd name="T20" fmla="*/ 205 w 8721"/>
                <a:gd name="T21" fmla="*/ 5846 h 5846"/>
                <a:gd name="T22" fmla="*/ 184 w 8721"/>
                <a:gd name="T23" fmla="*/ 5845 h 5846"/>
                <a:gd name="T24" fmla="*/ 163 w 8721"/>
                <a:gd name="T25" fmla="*/ 5842 h 5846"/>
                <a:gd name="T26" fmla="*/ 125 w 8721"/>
                <a:gd name="T27" fmla="*/ 5830 h 5846"/>
                <a:gd name="T28" fmla="*/ 90 w 8721"/>
                <a:gd name="T29" fmla="*/ 5811 h 5846"/>
                <a:gd name="T30" fmla="*/ 60 w 8721"/>
                <a:gd name="T31" fmla="*/ 5785 h 5846"/>
                <a:gd name="T32" fmla="*/ 35 w 8721"/>
                <a:gd name="T33" fmla="*/ 5755 h 5846"/>
                <a:gd name="T34" fmla="*/ 16 w 8721"/>
                <a:gd name="T35" fmla="*/ 5721 h 5846"/>
                <a:gd name="T36" fmla="*/ 4 w 8721"/>
                <a:gd name="T37" fmla="*/ 5682 h 5846"/>
                <a:gd name="T38" fmla="*/ 1 w 8721"/>
                <a:gd name="T39" fmla="*/ 5662 h 5846"/>
                <a:gd name="T40" fmla="*/ 0 w 8721"/>
                <a:gd name="T41" fmla="*/ 5641 h 5846"/>
                <a:gd name="T42" fmla="*/ 0 w 8721"/>
                <a:gd name="T43" fmla="*/ 194 h 5846"/>
                <a:gd name="T44" fmla="*/ 2 w 8721"/>
                <a:gd name="T45" fmla="*/ 174 h 5846"/>
                <a:gd name="T46" fmla="*/ 9 w 8721"/>
                <a:gd name="T47" fmla="*/ 143 h 5846"/>
                <a:gd name="T48" fmla="*/ 25 w 8721"/>
                <a:gd name="T49" fmla="*/ 107 h 5846"/>
                <a:gd name="T50" fmla="*/ 47 w 8721"/>
                <a:gd name="T51" fmla="*/ 74 h 5846"/>
                <a:gd name="T52" fmla="*/ 74 w 8721"/>
                <a:gd name="T53" fmla="*/ 47 h 5846"/>
                <a:gd name="T54" fmla="*/ 107 w 8721"/>
                <a:gd name="T55" fmla="*/ 25 h 5846"/>
                <a:gd name="T56" fmla="*/ 143 w 8721"/>
                <a:gd name="T57" fmla="*/ 9 h 5846"/>
                <a:gd name="T58" fmla="*/ 174 w 8721"/>
                <a:gd name="T59" fmla="*/ 2 h 5846"/>
                <a:gd name="T60" fmla="*/ 194 w 8721"/>
                <a:gd name="T61" fmla="*/ 0 h 5846"/>
                <a:gd name="T62" fmla="*/ 8517 w 8721"/>
                <a:gd name="T63" fmla="*/ 0 h 5846"/>
                <a:gd name="T64" fmla="*/ 8537 w 8721"/>
                <a:gd name="T65" fmla="*/ 1 h 5846"/>
                <a:gd name="T66" fmla="*/ 8558 w 8721"/>
                <a:gd name="T67" fmla="*/ 4 h 5846"/>
                <a:gd name="T68" fmla="*/ 8596 w 8721"/>
                <a:gd name="T69" fmla="*/ 16 h 5846"/>
                <a:gd name="T70" fmla="*/ 8631 w 8721"/>
                <a:gd name="T71" fmla="*/ 35 h 5846"/>
                <a:gd name="T72" fmla="*/ 8661 w 8721"/>
                <a:gd name="T73" fmla="*/ 60 h 5846"/>
                <a:gd name="T74" fmla="*/ 8686 w 8721"/>
                <a:gd name="T75" fmla="*/ 90 h 5846"/>
                <a:gd name="T76" fmla="*/ 8705 w 8721"/>
                <a:gd name="T77" fmla="*/ 125 h 5846"/>
                <a:gd name="T78" fmla="*/ 8716 w 8721"/>
                <a:gd name="T79" fmla="*/ 164 h 5846"/>
                <a:gd name="T80" fmla="*/ 8720 w 8721"/>
                <a:gd name="T81" fmla="*/ 184 h 5846"/>
                <a:gd name="T82" fmla="*/ 8721 w 8721"/>
                <a:gd name="T83" fmla="*/ 205 h 5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721" h="5846">
                  <a:moveTo>
                    <a:pt x="8721" y="5641"/>
                  </a:moveTo>
                  <a:lnTo>
                    <a:pt x="8720" y="5652"/>
                  </a:lnTo>
                  <a:lnTo>
                    <a:pt x="8720" y="5662"/>
                  </a:lnTo>
                  <a:lnTo>
                    <a:pt x="8718" y="5672"/>
                  </a:lnTo>
                  <a:lnTo>
                    <a:pt x="8716" y="5682"/>
                  </a:lnTo>
                  <a:lnTo>
                    <a:pt x="8711" y="5702"/>
                  </a:lnTo>
                  <a:lnTo>
                    <a:pt x="8705" y="5721"/>
                  </a:lnTo>
                  <a:lnTo>
                    <a:pt x="8696" y="5738"/>
                  </a:lnTo>
                  <a:lnTo>
                    <a:pt x="8686" y="5755"/>
                  </a:lnTo>
                  <a:lnTo>
                    <a:pt x="8674" y="5771"/>
                  </a:lnTo>
                  <a:lnTo>
                    <a:pt x="8661" y="5785"/>
                  </a:lnTo>
                  <a:lnTo>
                    <a:pt x="8646" y="5800"/>
                  </a:lnTo>
                  <a:lnTo>
                    <a:pt x="8631" y="5811"/>
                  </a:lnTo>
                  <a:lnTo>
                    <a:pt x="8614" y="5822"/>
                  </a:lnTo>
                  <a:lnTo>
                    <a:pt x="8596" y="5830"/>
                  </a:lnTo>
                  <a:lnTo>
                    <a:pt x="8577" y="5837"/>
                  </a:lnTo>
                  <a:lnTo>
                    <a:pt x="8558" y="5842"/>
                  </a:lnTo>
                  <a:lnTo>
                    <a:pt x="8548" y="5844"/>
                  </a:lnTo>
                  <a:lnTo>
                    <a:pt x="8537" y="5845"/>
                  </a:lnTo>
                  <a:lnTo>
                    <a:pt x="8527" y="5846"/>
                  </a:lnTo>
                  <a:lnTo>
                    <a:pt x="8517" y="5846"/>
                  </a:lnTo>
                  <a:lnTo>
                    <a:pt x="205" y="5846"/>
                  </a:lnTo>
                  <a:lnTo>
                    <a:pt x="194" y="5846"/>
                  </a:lnTo>
                  <a:lnTo>
                    <a:pt x="184" y="5845"/>
                  </a:lnTo>
                  <a:lnTo>
                    <a:pt x="174" y="5844"/>
                  </a:lnTo>
                  <a:lnTo>
                    <a:pt x="163" y="5842"/>
                  </a:lnTo>
                  <a:lnTo>
                    <a:pt x="143" y="5837"/>
                  </a:lnTo>
                  <a:lnTo>
                    <a:pt x="125" y="5830"/>
                  </a:lnTo>
                  <a:lnTo>
                    <a:pt x="107" y="5822"/>
                  </a:lnTo>
                  <a:lnTo>
                    <a:pt x="90" y="5811"/>
                  </a:lnTo>
                  <a:lnTo>
                    <a:pt x="74" y="5800"/>
                  </a:lnTo>
                  <a:lnTo>
                    <a:pt x="60" y="5785"/>
                  </a:lnTo>
                  <a:lnTo>
                    <a:pt x="47" y="5771"/>
                  </a:lnTo>
                  <a:lnTo>
                    <a:pt x="35" y="5755"/>
                  </a:lnTo>
                  <a:lnTo>
                    <a:pt x="25" y="5738"/>
                  </a:lnTo>
                  <a:lnTo>
                    <a:pt x="16" y="5721"/>
                  </a:lnTo>
                  <a:lnTo>
                    <a:pt x="9" y="5702"/>
                  </a:lnTo>
                  <a:lnTo>
                    <a:pt x="4" y="5682"/>
                  </a:lnTo>
                  <a:lnTo>
                    <a:pt x="2" y="5672"/>
                  </a:lnTo>
                  <a:lnTo>
                    <a:pt x="1" y="5662"/>
                  </a:lnTo>
                  <a:lnTo>
                    <a:pt x="0" y="5652"/>
                  </a:lnTo>
                  <a:lnTo>
                    <a:pt x="0" y="5641"/>
                  </a:lnTo>
                  <a:lnTo>
                    <a:pt x="0" y="205"/>
                  </a:lnTo>
                  <a:lnTo>
                    <a:pt x="0" y="194"/>
                  </a:lnTo>
                  <a:lnTo>
                    <a:pt x="1" y="184"/>
                  </a:lnTo>
                  <a:lnTo>
                    <a:pt x="2" y="174"/>
                  </a:lnTo>
                  <a:lnTo>
                    <a:pt x="4" y="164"/>
                  </a:lnTo>
                  <a:lnTo>
                    <a:pt x="9" y="143"/>
                  </a:lnTo>
                  <a:lnTo>
                    <a:pt x="16" y="125"/>
                  </a:lnTo>
                  <a:lnTo>
                    <a:pt x="25" y="107"/>
                  </a:lnTo>
                  <a:lnTo>
                    <a:pt x="35" y="90"/>
                  </a:lnTo>
                  <a:lnTo>
                    <a:pt x="47" y="74"/>
                  </a:lnTo>
                  <a:lnTo>
                    <a:pt x="60" y="60"/>
                  </a:lnTo>
                  <a:lnTo>
                    <a:pt x="74" y="47"/>
                  </a:lnTo>
                  <a:lnTo>
                    <a:pt x="90" y="35"/>
                  </a:lnTo>
                  <a:lnTo>
                    <a:pt x="107" y="25"/>
                  </a:lnTo>
                  <a:lnTo>
                    <a:pt x="125" y="16"/>
                  </a:lnTo>
                  <a:lnTo>
                    <a:pt x="143" y="9"/>
                  </a:lnTo>
                  <a:lnTo>
                    <a:pt x="163" y="4"/>
                  </a:lnTo>
                  <a:lnTo>
                    <a:pt x="174" y="2"/>
                  </a:lnTo>
                  <a:lnTo>
                    <a:pt x="184" y="1"/>
                  </a:lnTo>
                  <a:lnTo>
                    <a:pt x="194" y="0"/>
                  </a:lnTo>
                  <a:lnTo>
                    <a:pt x="205" y="0"/>
                  </a:lnTo>
                  <a:lnTo>
                    <a:pt x="8517" y="0"/>
                  </a:lnTo>
                  <a:lnTo>
                    <a:pt x="8527" y="0"/>
                  </a:lnTo>
                  <a:lnTo>
                    <a:pt x="8537" y="1"/>
                  </a:lnTo>
                  <a:lnTo>
                    <a:pt x="8548" y="2"/>
                  </a:lnTo>
                  <a:lnTo>
                    <a:pt x="8558" y="4"/>
                  </a:lnTo>
                  <a:lnTo>
                    <a:pt x="8577" y="9"/>
                  </a:lnTo>
                  <a:lnTo>
                    <a:pt x="8596" y="16"/>
                  </a:lnTo>
                  <a:lnTo>
                    <a:pt x="8614" y="25"/>
                  </a:lnTo>
                  <a:lnTo>
                    <a:pt x="8631" y="35"/>
                  </a:lnTo>
                  <a:lnTo>
                    <a:pt x="8646" y="47"/>
                  </a:lnTo>
                  <a:lnTo>
                    <a:pt x="8661" y="60"/>
                  </a:lnTo>
                  <a:lnTo>
                    <a:pt x="8674" y="74"/>
                  </a:lnTo>
                  <a:lnTo>
                    <a:pt x="8686" y="90"/>
                  </a:lnTo>
                  <a:lnTo>
                    <a:pt x="8696" y="107"/>
                  </a:lnTo>
                  <a:lnTo>
                    <a:pt x="8705" y="125"/>
                  </a:lnTo>
                  <a:lnTo>
                    <a:pt x="8711" y="143"/>
                  </a:lnTo>
                  <a:lnTo>
                    <a:pt x="8716" y="164"/>
                  </a:lnTo>
                  <a:lnTo>
                    <a:pt x="8718" y="174"/>
                  </a:lnTo>
                  <a:lnTo>
                    <a:pt x="8720" y="184"/>
                  </a:lnTo>
                  <a:lnTo>
                    <a:pt x="8720" y="194"/>
                  </a:lnTo>
                  <a:lnTo>
                    <a:pt x="8721" y="205"/>
                  </a:lnTo>
                  <a:lnTo>
                    <a:pt x="8721" y="5641"/>
                  </a:lnTo>
                  <a:close/>
                </a:path>
              </a:pathLst>
            </a:custGeom>
            <a:solidFill>
              <a:srgbClr val="334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Rectangle 8"/>
            <p:cNvSpPr>
              <a:spLocks noChangeArrowheads="1"/>
            </p:cNvSpPr>
            <p:nvPr/>
          </p:nvSpPr>
          <p:spPr bwMode="auto">
            <a:xfrm>
              <a:off x="860635" y="2391228"/>
              <a:ext cx="3572882" cy="22156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9"/>
            <p:cNvSpPr>
              <a:spLocks/>
            </p:cNvSpPr>
            <p:nvPr/>
          </p:nvSpPr>
          <p:spPr bwMode="auto">
            <a:xfrm>
              <a:off x="3177844" y="2197089"/>
              <a:ext cx="1410629" cy="1615455"/>
            </a:xfrm>
            <a:custGeom>
              <a:avLst/>
              <a:gdLst>
                <a:gd name="T0" fmla="*/ 3169 w 3169"/>
                <a:gd name="T1" fmla="*/ 3630 h 3630"/>
                <a:gd name="T2" fmla="*/ 2820 w 3169"/>
                <a:gd name="T3" fmla="*/ 3630 h 3630"/>
                <a:gd name="T4" fmla="*/ 2820 w 3169"/>
                <a:gd name="T5" fmla="*/ 436 h 3630"/>
                <a:gd name="T6" fmla="*/ 176 w 3169"/>
                <a:gd name="T7" fmla="*/ 436 h 3630"/>
                <a:gd name="T8" fmla="*/ 0 w 3169"/>
                <a:gd name="T9" fmla="*/ 0 h 3630"/>
                <a:gd name="T10" fmla="*/ 2965 w 3169"/>
                <a:gd name="T11" fmla="*/ 0 h 3630"/>
                <a:gd name="T12" fmla="*/ 2975 w 3169"/>
                <a:gd name="T13" fmla="*/ 0 h 3630"/>
                <a:gd name="T14" fmla="*/ 2985 w 3169"/>
                <a:gd name="T15" fmla="*/ 1 h 3630"/>
                <a:gd name="T16" fmla="*/ 2996 w 3169"/>
                <a:gd name="T17" fmla="*/ 2 h 3630"/>
                <a:gd name="T18" fmla="*/ 3006 w 3169"/>
                <a:gd name="T19" fmla="*/ 4 h 3630"/>
                <a:gd name="T20" fmla="*/ 3025 w 3169"/>
                <a:gd name="T21" fmla="*/ 9 h 3630"/>
                <a:gd name="T22" fmla="*/ 3044 w 3169"/>
                <a:gd name="T23" fmla="*/ 16 h 3630"/>
                <a:gd name="T24" fmla="*/ 3062 w 3169"/>
                <a:gd name="T25" fmla="*/ 25 h 3630"/>
                <a:gd name="T26" fmla="*/ 3079 w 3169"/>
                <a:gd name="T27" fmla="*/ 35 h 3630"/>
                <a:gd name="T28" fmla="*/ 3094 w 3169"/>
                <a:gd name="T29" fmla="*/ 47 h 3630"/>
                <a:gd name="T30" fmla="*/ 3109 w 3169"/>
                <a:gd name="T31" fmla="*/ 60 h 3630"/>
                <a:gd name="T32" fmla="*/ 3122 w 3169"/>
                <a:gd name="T33" fmla="*/ 74 h 3630"/>
                <a:gd name="T34" fmla="*/ 3134 w 3169"/>
                <a:gd name="T35" fmla="*/ 90 h 3630"/>
                <a:gd name="T36" fmla="*/ 3144 w 3169"/>
                <a:gd name="T37" fmla="*/ 107 h 3630"/>
                <a:gd name="T38" fmla="*/ 3153 w 3169"/>
                <a:gd name="T39" fmla="*/ 125 h 3630"/>
                <a:gd name="T40" fmla="*/ 3159 w 3169"/>
                <a:gd name="T41" fmla="*/ 143 h 3630"/>
                <a:gd name="T42" fmla="*/ 3164 w 3169"/>
                <a:gd name="T43" fmla="*/ 164 h 3630"/>
                <a:gd name="T44" fmla="*/ 3166 w 3169"/>
                <a:gd name="T45" fmla="*/ 174 h 3630"/>
                <a:gd name="T46" fmla="*/ 3168 w 3169"/>
                <a:gd name="T47" fmla="*/ 184 h 3630"/>
                <a:gd name="T48" fmla="*/ 3168 w 3169"/>
                <a:gd name="T49" fmla="*/ 194 h 3630"/>
                <a:gd name="T50" fmla="*/ 3169 w 3169"/>
                <a:gd name="T51" fmla="*/ 205 h 3630"/>
                <a:gd name="T52" fmla="*/ 3169 w 3169"/>
                <a:gd name="T53" fmla="*/ 3630 h 3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69" h="3630">
                  <a:moveTo>
                    <a:pt x="3169" y="3630"/>
                  </a:moveTo>
                  <a:lnTo>
                    <a:pt x="2820" y="3630"/>
                  </a:lnTo>
                  <a:lnTo>
                    <a:pt x="2820" y="436"/>
                  </a:lnTo>
                  <a:lnTo>
                    <a:pt x="176" y="436"/>
                  </a:lnTo>
                  <a:lnTo>
                    <a:pt x="0" y="0"/>
                  </a:lnTo>
                  <a:lnTo>
                    <a:pt x="2965" y="0"/>
                  </a:lnTo>
                  <a:lnTo>
                    <a:pt x="2975" y="0"/>
                  </a:lnTo>
                  <a:lnTo>
                    <a:pt x="2985" y="1"/>
                  </a:lnTo>
                  <a:lnTo>
                    <a:pt x="2996" y="2"/>
                  </a:lnTo>
                  <a:lnTo>
                    <a:pt x="3006" y="4"/>
                  </a:lnTo>
                  <a:lnTo>
                    <a:pt x="3025" y="9"/>
                  </a:lnTo>
                  <a:lnTo>
                    <a:pt x="3044" y="16"/>
                  </a:lnTo>
                  <a:lnTo>
                    <a:pt x="3062" y="25"/>
                  </a:lnTo>
                  <a:lnTo>
                    <a:pt x="3079" y="35"/>
                  </a:lnTo>
                  <a:lnTo>
                    <a:pt x="3094" y="47"/>
                  </a:lnTo>
                  <a:lnTo>
                    <a:pt x="3109" y="60"/>
                  </a:lnTo>
                  <a:lnTo>
                    <a:pt x="3122" y="74"/>
                  </a:lnTo>
                  <a:lnTo>
                    <a:pt x="3134" y="90"/>
                  </a:lnTo>
                  <a:lnTo>
                    <a:pt x="3144" y="107"/>
                  </a:lnTo>
                  <a:lnTo>
                    <a:pt x="3153" y="125"/>
                  </a:lnTo>
                  <a:lnTo>
                    <a:pt x="3159" y="143"/>
                  </a:lnTo>
                  <a:lnTo>
                    <a:pt x="3164" y="164"/>
                  </a:lnTo>
                  <a:lnTo>
                    <a:pt x="3166" y="174"/>
                  </a:lnTo>
                  <a:lnTo>
                    <a:pt x="3168" y="184"/>
                  </a:lnTo>
                  <a:lnTo>
                    <a:pt x="3168" y="194"/>
                  </a:lnTo>
                  <a:lnTo>
                    <a:pt x="3169" y="205"/>
                  </a:lnTo>
                  <a:lnTo>
                    <a:pt x="3169" y="3630"/>
                  </a:lnTo>
                  <a:close/>
                </a:path>
              </a:pathLst>
            </a:custGeom>
            <a:solidFill>
              <a:srgbClr val="455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10"/>
            <p:cNvSpPr>
              <a:spLocks/>
            </p:cNvSpPr>
            <p:nvPr/>
          </p:nvSpPr>
          <p:spPr bwMode="auto">
            <a:xfrm>
              <a:off x="3256212" y="2391228"/>
              <a:ext cx="1177305" cy="1421316"/>
            </a:xfrm>
            <a:custGeom>
              <a:avLst/>
              <a:gdLst>
                <a:gd name="T0" fmla="*/ 2644 w 2644"/>
                <a:gd name="T1" fmla="*/ 3194 h 3194"/>
                <a:gd name="T2" fmla="*/ 1284 w 2644"/>
                <a:gd name="T3" fmla="*/ 3194 h 3194"/>
                <a:gd name="T4" fmla="*/ 0 w 2644"/>
                <a:gd name="T5" fmla="*/ 0 h 3194"/>
                <a:gd name="T6" fmla="*/ 2644 w 2644"/>
                <a:gd name="T7" fmla="*/ 0 h 3194"/>
                <a:gd name="T8" fmla="*/ 2644 w 2644"/>
                <a:gd name="T9" fmla="*/ 3194 h 3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4" h="3194">
                  <a:moveTo>
                    <a:pt x="2644" y="3194"/>
                  </a:moveTo>
                  <a:lnTo>
                    <a:pt x="1284" y="3194"/>
                  </a:lnTo>
                  <a:lnTo>
                    <a:pt x="0" y="0"/>
                  </a:lnTo>
                  <a:lnTo>
                    <a:pt x="2644" y="0"/>
                  </a:lnTo>
                  <a:lnTo>
                    <a:pt x="2644" y="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8356494" y="1678194"/>
            <a:ext cx="3624533" cy="2144442"/>
            <a:chOff x="3098530" y="3340554"/>
            <a:chExt cx="3624533" cy="2144442"/>
          </a:xfrm>
        </p:grpSpPr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3404878" y="3340554"/>
              <a:ext cx="3011836" cy="2014421"/>
            </a:xfrm>
            <a:custGeom>
              <a:avLst/>
              <a:gdLst>
                <a:gd name="T0" fmla="*/ 6556 w 6761"/>
                <a:gd name="T1" fmla="*/ 0 h 4522"/>
                <a:gd name="T2" fmla="*/ 205 w 6761"/>
                <a:gd name="T3" fmla="*/ 0 h 4522"/>
                <a:gd name="T4" fmla="*/ 194 w 6761"/>
                <a:gd name="T5" fmla="*/ 0 h 4522"/>
                <a:gd name="T6" fmla="*/ 183 w 6761"/>
                <a:gd name="T7" fmla="*/ 1 h 4522"/>
                <a:gd name="T8" fmla="*/ 173 w 6761"/>
                <a:gd name="T9" fmla="*/ 2 h 4522"/>
                <a:gd name="T10" fmla="*/ 163 w 6761"/>
                <a:gd name="T11" fmla="*/ 4 h 4522"/>
                <a:gd name="T12" fmla="*/ 144 w 6761"/>
                <a:gd name="T13" fmla="*/ 9 h 4522"/>
                <a:gd name="T14" fmla="*/ 125 w 6761"/>
                <a:gd name="T15" fmla="*/ 16 h 4522"/>
                <a:gd name="T16" fmla="*/ 107 w 6761"/>
                <a:gd name="T17" fmla="*/ 24 h 4522"/>
                <a:gd name="T18" fmla="*/ 90 w 6761"/>
                <a:gd name="T19" fmla="*/ 35 h 4522"/>
                <a:gd name="T20" fmla="*/ 75 w 6761"/>
                <a:gd name="T21" fmla="*/ 46 h 4522"/>
                <a:gd name="T22" fmla="*/ 60 w 6761"/>
                <a:gd name="T23" fmla="*/ 60 h 4522"/>
                <a:gd name="T24" fmla="*/ 47 w 6761"/>
                <a:gd name="T25" fmla="*/ 74 h 4522"/>
                <a:gd name="T26" fmla="*/ 35 w 6761"/>
                <a:gd name="T27" fmla="*/ 90 h 4522"/>
                <a:gd name="T28" fmla="*/ 25 w 6761"/>
                <a:gd name="T29" fmla="*/ 107 h 4522"/>
                <a:gd name="T30" fmla="*/ 16 w 6761"/>
                <a:gd name="T31" fmla="*/ 125 h 4522"/>
                <a:gd name="T32" fmla="*/ 9 w 6761"/>
                <a:gd name="T33" fmla="*/ 143 h 4522"/>
                <a:gd name="T34" fmla="*/ 4 w 6761"/>
                <a:gd name="T35" fmla="*/ 163 h 4522"/>
                <a:gd name="T36" fmla="*/ 3 w 6761"/>
                <a:gd name="T37" fmla="*/ 173 h 4522"/>
                <a:gd name="T38" fmla="*/ 1 w 6761"/>
                <a:gd name="T39" fmla="*/ 183 h 4522"/>
                <a:gd name="T40" fmla="*/ 0 w 6761"/>
                <a:gd name="T41" fmla="*/ 193 h 4522"/>
                <a:gd name="T42" fmla="*/ 0 w 6761"/>
                <a:gd name="T43" fmla="*/ 204 h 4522"/>
                <a:gd name="T44" fmla="*/ 0 w 6761"/>
                <a:gd name="T45" fmla="*/ 4522 h 4522"/>
                <a:gd name="T46" fmla="*/ 6761 w 6761"/>
                <a:gd name="T47" fmla="*/ 4522 h 4522"/>
                <a:gd name="T48" fmla="*/ 6761 w 6761"/>
                <a:gd name="T49" fmla="*/ 204 h 4522"/>
                <a:gd name="T50" fmla="*/ 6760 w 6761"/>
                <a:gd name="T51" fmla="*/ 193 h 4522"/>
                <a:gd name="T52" fmla="*/ 6759 w 6761"/>
                <a:gd name="T53" fmla="*/ 183 h 4522"/>
                <a:gd name="T54" fmla="*/ 6758 w 6761"/>
                <a:gd name="T55" fmla="*/ 173 h 4522"/>
                <a:gd name="T56" fmla="*/ 6756 w 6761"/>
                <a:gd name="T57" fmla="*/ 163 h 4522"/>
                <a:gd name="T58" fmla="*/ 6751 w 6761"/>
                <a:gd name="T59" fmla="*/ 143 h 4522"/>
                <a:gd name="T60" fmla="*/ 6744 w 6761"/>
                <a:gd name="T61" fmla="*/ 125 h 4522"/>
                <a:gd name="T62" fmla="*/ 6736 w 6761"/>
                <a:gd name="T63" fmla="*/ 107 h 4522"/>
                <a:gd name="T64" fmla="*/ 6726 w 6761"/>
                <a:gd name="T65" fmla="*/ 90 h 4522"/>
                <a:gd name="T66" fmla="*/ 6714 w 6761"/>
                <a:gd name="T67" fmla="*/ 74 h 4522"/>
                <a:gd name="T68" fmla="*/ 6701 w 6761"/>
                <a:gd name="T69" fmla="*/ 60 h 4522"/>
                <a:gd name="T70" fmla="*/ 6686 w 6761"/>
                <a:gd name="T71" fmla="*/ 47 h 4522"/>
                <a:gd name="T72" fmla="*/ 6669 w 6761"/>
                <a:gd name="T73" fmla="*/ 35 h 4522"/>
                <a:gd name="T74" fmla="*/ 6653 w 6761"/>
                <a:gd name="T75" fmla="*/ 24 h 4522"/>
                <a:gd name="T76" fmla="*/ 6635 w 6761"/>
                <a:gd name="T77" fmla="*/ 16 h 4522"/>
                <a:gd name="T78" fmla="*/ 6616 w 6761"/>
                <a:gd name="T79" fmla="*/ 9 h 4522"/>
                <a:gd name="T80" fmla="*/ 6597 w 6761"/>
                <a:gd name="T81" fmla="*/ 4 h 4522"/>
                <a:gd name="T82" fmla="*/ 6587 w 6761"/>
                <a:gd name="T83" fmla="*/ 2 h 4522"/>
                <a:gd name="T84" fmla="*/ 6576 w 6761"/>
                <a:gd name="T85" fmla="*/ 1 h 4522"/>
                <a:gd name="T86" fmla="*/ 6566 w 6761"/>
                <a:gd name="T87" fmla="*/ 0 h 4522"/>
                <a:gd name="T88" fmla="*/ 6556 w 6761"/>
                <a:gd name="T89" fmla="*/ 0 h 4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761" h="4522">
                  <a:moveTo>
                    <a:pt x="6556" y="0"/>
                  </a:moveTo>
                  <a:lnTo>
                    <a:pt x="205" y="0"/>
                  </a:lnTo>
                  <a:lnTo>
                    <a:pt x="194" y="0"/>
                  </a:lnTo>
                  <a:lnTo>
                    <a:pt x="183" y="1"/>
                  </a:lnTo>
                  <a:lnTo>
                    <a:pt x="173" y="2"/>
                  </a:lnTo>
                  <a:lnTo>
                    <a:pt x="163" y="4"/>
                  </a:lnTo>
                  <a:lnTo>
                    <a:pt x="144" y="9"/>
                  </a:lnTo>
                  <a:lnTo>
                    <a:pt x="125" y="16"/>
                  </a:lnTo>
                  <a:lnTo>
                    <a:pt x="107" y="24"/>
                  </a:lnTo>
                  <a:lnTo>
                    <a:pt x="90" y="35"/>
                  </a:lnTo>
                  <a:lnTo>
                    <a:pt x="75" y="46"/>
                  </a:lnTo>
                  <a:lnTo>
                    <a:pt x="60" y="60"/>
                  </a:lnTo>
                  <a:lnTo>
                    <a:pt x="47" y="74"/>
                  </a:lnTo>
                  <a:lnTo>
                    <a:pt x="35" y="90"/>
                  </a:lnTo>
                  <a:lnTo>
                    <a:pt x="25" y="107"/>
                  </a:lnTo>
                  <a:lnTo>
                    <a:pt x="16" y="125"/>
                  </a:lnTo>
                  <a:lnTo>
                    <a:pt x="9" y="143"/>
                  </a:lnTo>
                  <a:lnTo>
                    <a:pt x="4" y="163"/>
                  </a:lnTo>
                  <a:lnTo>
                    <a:pt x="3" y="173"/>
                  </a:lnTo>
                  <a:lnTo>
                    <a:pt x="1" y="183"/>
                  </a:lnTo>
                  <a:lnTo>
                    <a:pt x="0" y="193"/>
                  </a:lnTo>
                  <a:lnTo>
                    <a:pt x="0" y="204"/>
                  </a:lnTo>
                  <a:lnTo>
                    <a:pt x="0" y="4522"/>
                  </a:lnTo>
                  <a:lnTo>
                    <a:pt x="6761" y="4522"/>
                  </a:lnTo>
                  <a:lnTo>
                    <a:pt x="6761" y="204"/>
                  </a:lnTo>
                  <a:lnTo>
                    <a:pt x="6760" y="193"/>
                  </a:lnTo>
                  <a:lnTo>
                    <a:pt x="6759" y="183"/>
                  </a:lnTo>
                  <a:lnTo>
                    <a:pt x="6758" y="173"/>
                  </a:lnTo>
                  <a:lnTo>
                    <a:pt x="6756" y="163"/>
                  </a:lnTo>
                  <a:lnTo>
                    <a:pt x="6751" y="143"/>
                  </a:lnTo>
                  <a:lnTo>
                    <a:pt x="6744" y="125"/>
                  </a:lnTo>
                  <a:lnTo>
                    <a:pt x="6736" y="107"/>
                  </a:lnTo>
                  <a:lnTo>
                    <a:pt x="6726" y="90"/>
                  </a:lnTo>
                  <a:lnTo>
                    <a:pt x="6714" y="74"/>
                  </a:lnTo>
                  <a:lnTo>
                    <a:pt x="6701" y="60"/>
                  </a:lnTo>
                  <a:lnTo>
                    <a:pt x="6686" y="47"/>
                  </a:lnTo>
                  <a:lnTo>
                    <a:pt x="6669" y="35"/>
                  </a:lnTo>
                  <a:lnTo>
                    <a:pt x="6653" y="24"/>
                  </a:lnTo>
                  <a:lnTo>
                    <a:pt x="6635" y="16"/>
                  </a:lnTo>
                  <a:lnTo>
                    <a:pt x="6616" y="9"/>
                  </a:lnTo>
                  <a:lnTo>
                    <a:pt x="6597" y="4"/>
                  </a:lnTo>
                  <a:lnTo>
                    <a:pt x="6587" y="2"/>
                  </a:lnTo>
                  <a:lnTo>
                    <a:pt x="6576" y="1"/>
                  </a:lnTo>
                  <a:lnTo>
                    <a:pt x="6566" y="0"/>
                  </a:lnTo>
                  <a:lnTo>
                    <a:pt x="6556" y="0"/>
                  </a:lnTo>
                  <a:close/>
                </a:path>
              </a:pathLst>
            </a:custGeom>
            <a:solidFill>
              <a:srgbClr val="334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3524211" y="3470575"/>
              <a:ext cx="2773169" cy="17846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3098530" y="5354976"/>
              <a:ext cx="3624533" cy="130020"/>
            </a:xfrm>
            <a:custGeom>
              <a:avLst/>
              <a:gdLst>
                <a:gd name="T0" fmla="*/ 0 w 8139"/>
                <a:gd name="T1" fmla="*/ 0 h 292"/>
                <a:gd name="T2" fmla="*/ 0 w 8139"/>
                <a:gd name="T3" fmla="*/ 122 h 292"/>
                <a:gd name="T4" fmla="*/ 0 w 8139"/>
                <a:gd name="T5" fmla="*/ 130 h 292"/>
                <a:gd name="T6" fmla="*/ 1 w 8139"/>
                <a:gd name="T7" fmla="*/ 138 h 292"/>
                <a:gd name="T8" fmla="*/ 3 w 8139"/>
                <a:gd name="T9" fmla="*/ 145 h 292"/>
                <a:gd name="T10" fmla="*/ 5 w 8139"/>
                <a:gd name="T11" fmla="*/ 153 h 292"/>
                <a:gd name="T12" fmla="*/ 8 w 8139"/>
                <a:gd name="T13" fmla="*/ 160 h 292"/>
                <a:gd name="T14" fmla="*/ 12 w 8139"/>
                <a:gd name="T15" fmla="*/ 167 h 292"/>
                <a:gd name="T16" fmla="*/ 16 w 8139"/>
                <a:gd name="T17" fmla="*/ 174 h 292"/>
                <a:gd name="T18" fmla="*/ 20 w 8139"/>
                <a:gd name="T19" fmla="*/ 180 h 292"/>
                <a:gd name="T20" fmla="*/ 25 w 8139"/>
                <a:gd name="T21" fmla="*/ 186 h 292"/>
                <a:gd name="T22" fmla="*/ 30 w 8139"/>
                <a:gd name="T23" fmla="*/ 192 h 292"/>
                <a:gd name="T24" fmla="*/ 36 w 8139"/>
                <a:gd name="T25" fmla="*/ 197 h 292"/>
                <a:gd name="T26" fmla="*/ 42 w 8139"/>
                <a:gd name="T27" fmla="*/ 202 h 292"/>
                <a:gd name="T28" fmla="*/ 48 w 8139"/>
                <a:gd name="T29" fmla="*/ 206 h 292"/>
                <a:gd name="T30" fmla="*/ 55 w 8139"/>
                <a:gd name="T31" fmla="*/ 210 h 292"/>
                <a:gd name="T32" fmla="*/ 62 w 8139"/>
                <a:gd name="T33" fmla="*/ 213 h 292"/>
                <a:gd name="T34" fmla="*/ 69 w 8139"/>
                <a:gd name="T35" fmla="*/ 216 h 292"/>
                <a:gd name="T36" fmla="*/ 255 w 8139"/>
                <a:gd name="T37" fmla="*/ 271 h 292"/>
                <a:gd name="T38" fmla="*/ 271 w 8139"/>
                <a:gd name="T39" fmla="*/ 275 h 292"/>
                <a:gd name="T40" fmla="*/ 288 w 8139"/>
                <a:gd name="T41" fmla="*/ 279 h 292"/>
                <a:gd name="T42" fmla="*/ 306 w 8139"/>
                <a:gd name="T43" fmla="*/ 283 h 292"/>
                <a:gd name="T44" fmla="*/ 325 w 8139"/>
                <a:gd name="T45" fmla="*/ 286 h 292"/>
                <a:gd name="T46" fmla="*/ 344 w 8139"/>
                <a:gd name="T47" fmla="*/ 288 h 292"/>
                <a:gd name="T48" fmla="*/ 363 w 8139"/>
                <a:gd name="T49" fmla="*/ 290 h 292"/>
                <a:gd name="T50" fmla="*/ 381 w 8139"/>
                <a:gd name="T51" fmla="*/ 292 h 292"/>
                <a:gd name="T52" fmla="*/ 396 w 8139"/>
                <a:gd name="T53" fmla="*/ 292 h 292"/>
                <a:gd name="T54" fmla="*/ 7742 w 8139"/>
                <a:gd name="T55" fmla="*/ 292 h 292"/>
                <a:gd name="T56" fmla="*/ 7758 w 8139"/>
                <a:gd name="T57" fmla="*/ 292 h 292"/>
                <a:gd name="T58" fmla="*/ 7776 w 8139"/>
                <a:gd name="T59" fmla="*/ 290 h 292"/>
                <a:gd name="T60" fmla="*/ 7794 w 8139"/>
                <a:gd name="T61" fmla="*/ 288 h 292"/>
                <a:gd name="T62" fmla="*/ 7813 w 8139"/>
                <a:gd name="T63" fmla="*/ 286 h 292"/>
                <a:gd name="T64" fmla="*/ 7832 w 8139"/>
                <a:gd name="T65" fmla="*/ 283 h 292"/>
                <a:gd name="T66" fmla="*/ 7851 w 8139"/>
                <a:gd name="T67" fmla="*/ 279 h 292"/>
                <a:gd name="T68" fmla="*/ 7868 w 8139"/>
                <a:gd name="T69" fmla="*/ 275 h 292"/>
                <a:gd name="T70" fmla="*/ 7883 w 8139"/>
                <a:gd name="T71" fmla="*/ 271 h 292"/>
                <a:gd name="T72" fmla="*/ 8070 w 8139"/>
                <a:gd name="T73" fmla="*/ 216 h 292"/>
                <a:gd name="T74" fmla="*/ 8077 w 8139"/>
                <a:gd name="T75" fmla="*/ 213 h 292"/>
                <a:gd name="T76" fmla="*/ 8084 w 8139"/>
                <a:gd name="T77" fmla="*/ 210 h 292"/>
                <a:gd name="T78" fmla="*/ 8091 w 8139"/>
                <a:gd name="T79" fmla="*/ 206 h 292"/>
                <a:gd name="T80" fmla="*/ 8097 w 8139"/>
                <a:gd name="T81" fmla="*/ 202 h 292"/>
                <a:gd name="T82" fmla="*/ 8103 w 8139"/>
                <a:gd name="T83" fmla="*/ 197 h 292"/>
                <a:gd name="T84" fmla="*/ 8109 w 8139"/>
                <a:gd name="T85" fmla="*/ 192 h 292"/>
                <a:gd name="T86" fmla="*/ 8114 w 8139"/>
                <a:gd name="T87" fmla="*/ 186 h 292"/>
                <a:gd name="T88" fmla="*/ 8119 w 8139"/>
                <a:gd name="T89" fmla="*/ 180 h 292"/>
                <a:gd name="T90" fmla="*/ 8123 w 8139"/>
                <a:gd name="T91" fmla="*/ 174 h 292"/>
                <a:gd name="T92" fmla="*/ 8127 w 8139"/>
                <a:gd name="T93" fmla="*/ 167 h 292"/>
                <a:gd name="T94" fmla="*/ 8131 w 8139"/>
                <a:gd name="T95" fmla="*/ 160 h 292"/>
                <a:gd name="T96" fmla="*/ 8134 w 8139"/>
                <a:gd name="T97" fmla="*/ 153 h 292"/>
                <a:gd name="T98" fmla="*/ 8136 w 8139"/>
                <a:gd name="T99" fmla="*/ 145 h 292"/>
                <a:gd name="T100" fmla="*/ 8138 w 8139"/>
                <a:gd name="T101" fmla="*/ 138 h 292"/>
                <a:gd name="T102" fmla="*/ 8139 w 8139"/>
                <a:gd name="T103" fmla="*/ 130 h 292"/>
                <a:gd name="T104" fmla="*/ 8139 w 8139"/>
                <a:gd name="T105" fmla="*/ 122 h 292"/>
                <a:gd name="T106" fmla="*/ 8139 w 8139"/>
                <a:gd name="T107" fmla="*/ 0 h 292"/>
                <a:gd name="T108" fmla="*/ 0 w 8139"/>
                <a:gd name="T109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139" h="292">
                  <a:moveTo>
                    <a:pt x="0" y="0"/>
                  </a:moveTo>
                  <a:lnTo>
                    <a:pt x="0" y="122"/>
                  </a:lnTo>
                  <a:lnTo>
                    <a:pt x="0" y="130"/>
                  </a:lnTo>
                  <a:lnTo>
                    <a:pt x="1" y="138"/>
                  </a:lnTo>
                  <a:lnTo>
                    <a:pt x="3" y="145"/>
                  </a:lnTo>
                  <a:lnTo>
                    <a:pt x="5" y="153"/>
                  </a:lnTo>
                  <a:lnTo>
                    <a:pt x="8" y="160"/>
                  </a:lnTo>
                  <a:lnTo>
                    <a:pt x="12" y="167"/>
                  </a:lnTo>
                  <a:lnTo>
                    <a:pt x="16" y="174"/>
                  </a:lnTo>
                  <a:lnTo>
                    <a:pt x="20" y="180"/>
                  </a:lnTo>
                  <a:lnTo>
                    <a:pt x="25" y="186"/>
                  </a:lnTo>
                  <a:lnTo>
                    <a:pt x="30" y="192"/>
                  </a:lnTo>
                  <a:lnTo>
                    <a:pt x="36" y="197"/>
                  </a:lnTo>
                  <a:lnTo>
                    <a:pt x="42" y="202"/>
                  </a:lnTo>
                  <a:lnTo>
                    <a:pt x="48" y="206"/>
                  </a:lnTo>
                  <a:lnTo>
                    <a:pt x="55" y="210"/>
                  </a:lnTo>
                  <a:lnTo>
                    <a:pt x="62" y="213"/>
                  </a:lnTo>
                  <a:lnTo>
                    <a:pt x="69" y="216"/>
                  </a:lnTo>
                  <a:lnTo>
                    <a:pt x="255" y="271"/>
                  </a:lnTo>
                  <a:lnTo>
                    <a:pt x="271" y="275"/>
                  </a:lnTo>
                  <a:lnTo>
                    <a:pt x="288" y="279"/>
                  </a:lnTo>
                  <a:lnTo>
                    <a:pt x="306" y="283"/>
                  </a:lnTo>
                  <a:lnTo>
                    <a:pt x="325" y="286"/>
                  </a:lnTo>
                  <a:lnTo>
                    <a:pt x="344" y="288"/>
                  </a:lnTo>
                  <a:lnTo>
                    <a:pt x="363" y="290"/>
                  </a:lnTo>
                  <a:lnTo>
                    <a:pt x="381" y="292"/>
                  </a:lnTo>
                  <a:lnTo>
                    <a:pt x="396" y="292"/>
                  </a:lnTo>
                  <a:lnTo>
                    <a:pt x="7742" y="292"/>
                  </a:lnTo>
                  <a:lnTo>
                    <a:pt x="7758" y="292"/>
                  </a:lnTo>
                  <a:lnTo>
                    <a:pt x="7776" y="290"/>
                  </a:lnTo>
                  <a:lnTo>
                    <a:pt x="7794" y="288"/>
                  </a:lnTo>
                  <a:lnTo>
                    <a:pt x="7813" y="286"/>
                  </a:lnTo>
                  <a:lnTo>
                    <a:pt x="7832" y="283"/>
                  </a:lnTo>
                  <a:lnTo>
                    <a:pt x="7851" y="279"/>
                  </a:lnTo>
                  <a:lnTo>
                    <a:pt x="7868" y="275"/>
                  </a:lnTo>
                  <a:lnTo>
                    <a:pt x="7883" y="271"/>
                  </a:lnTo>
                  <a:lnTo>
                    <a:pt x="8070" y="216"/>
                  </a:lnTo>
                  <a:lnTo>
                    <a:pt x="8077" y="213"/>
                  </a:lnTo>
                  <a:lnTo>
                    <a:pt x="8084" y="210"/>
                  </a:lnTo>
                  <a:lnTo>
                    <a:pt x="8091" y="206"/>
                  </a:lnTo>
                  <a:lnTo>
                    <a:pt x="8097" y="202"/>
                  </a:lnTo>
                  <a:lnTo>
                    <a:pt x="8103" y="197"/>
                  </a:lnTo>
                  <a:lnTo>
                    <a:pt x="8109" y="192"/>
                  </a:lnTo>
                  <a:lnTo>
                    <a:pt x="8114" y="186"/>
                  </a:lnTo>
                  <a:lnTo>
                    <a:pt x="8119" y="180"/>
                  </a:lnTo>
                  <a:lnTo>
                    <a:pt x="8123" y="174"/>
                  </a:lnTo>
                  <a:lnTo>
                    <a:pt x="8127" y="167"/>
                  </a:lnTo>
                  <a:lnTo>
                    <a:pt x="8131" y="160"/>
                  </a:lnTo>
                  <a:lnTo>
                    <a:pt x="8134" y="153"/>
                  </a:lnTo>
                  <a:lnTo>
                    <a:pt x="8136" y="145"/>
                  </a:lnTo>
                  <a:lnTo>
                    <a:pt x="8138" y="138"/>
                  </a:lnTo>
                  <a:lnTo>
                    <a:pt x="8139" y="130"/>
                  </a:lnTo>
                  <a:lnTo>
                    <a:pt x="8139" y="122"/>
                  </a:lnTo>
                  <a:lnTo>
                    <a:pt x="81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4642741" y="5354976"/>
              <a:ext cx="536110" cy="40965"/>
            </a:xfrm>
            <a:custGeom>
              <a:avLst/>
              <a:gdLst>
                <a:gd name="T0" fmla="*/ 0 w 1207"/>
                <a:gd name="T1" fmla="*/ 0 h 93"/>
                <a:gd name="T2" fmla="*/ 1 w 1207"/>
                <a:gd name="T3" fmla="*/ 10 h 93"/>
                <a:gd name="T4" fmla="*/ 3 w 1207"/>
                <a:gd name="T5" fmla="*/ 19 h 93"/>
                <a:gd name="T6" fmla="*/ 6 w 1207"/>
                <a:gd name="T7" fmla="*/ 28 h 93"/>
                <a:gd name="T8" fmla="*/ 10 w 1207"/>
                <a:gd name="T9" fmla="*/ 37 h 93"/>
                <a:gd name="T10" fmla="*/ 15 w 1207"/>
                <a:gd name="T11" fmla="*/ 45 h 93"/>
                <a:gd name="T12" fmla="*/ 20 w 1207"/>
                <a:gd name="T13" fmla="*/ 52 h 93"/>
                <a:gd name="T14" fmla="*/ 26 w 1207"/>
                <a:gd name="T15" fmla="*/ 60 h 93"/>
                <a:gd name="T16" fmla="*/ 32 w 1207"/>
                <a:gd name="T17" fmla="*/ 66 h 93"/>
                <a:gd name="T18" fmla="*/ 39 w 1207"/>
                <a:gd name="T19" fmla="*/ 72 h 93"/>
                <a:gd name="T20" fmla="*/ 47 w 1207"/>
                <a:gd name="T21" fmla="*/ 77 h 93"/>
                <a:gd name="T22" fmla="*/ 55 w 1207"/>
                <a:gd name="T23" fmla="*/ 82 h 93"/>
                <a:gd name="T24" fmla="*/ 63 w 1207"/>
                <a:gd name="T25" fmla="*/ 86 h 93"/>
                <a:gd name="T26" fmla="*/ 72 w 1207"/>
                <a:gd name="T27" fmla="*/ 89 h 93"/>
                <a:gd name="T28" fmla="*/ 81 w 1207"/>
                <a:gd name="T29" fmla="*/ 91 h 93"/>
                <a:gd name="T30" fmla="*/ 91 w 1207"/>
                <a:gd name="T31" fmla="*/ 93 h 93"/>
                <a:gd name="T32" fmla="*/ 101 w 1207"/>
                <a:gd name="T33" fmla="*/ 93 h 93"/>
                <a:gd name="T34" fmla="*/ 1105 w 1207"/>
                <a:gd name="T35" fmla="*/ 93 h 93"/>
                <a:gd name="T36" fmla="*/ 1115 w 1207"/>
                <a:gd name="T37" fmla="*/ 93 h 93"/>
                <a:gd name="T38" fmla="*/ 1125 w 1207"/>
                <a:gd name="T39" fmla="*/ 91 h 93"/>
                <a:gd name="T40" fmla="*/ 1135 w 1207"/>
                <a:gd name="T41" fmla="*/ 89 h 93"/>
                <a:gd name="T42" fmla="*/ 1144 w 1207"/>
                <a:gd name="T43" fmla="*/ 86 h 93"/>
                <a:gd name="T44" fmla="*/ 1152 w 1207"/>
                <a:gd name="T45" fmla="*/ 82 h 93"/>
                <a:gd name="T46" fmla="*/ 1160 w 1207"/>
                <a:gd name="T47" fmla="*/ 77 h 93"/>
                <a:gd name="T48" fmla="*/ 1168 w 1207"/>
                <a:gd name="T49" fmla="*/ 72 h 93"/>
                <a:gd name="T50" fmla="*/ 1175 w 1207"/>
                <a:gd name="T51" fmla="*/ 66 h 93"/>
                <a:gd name="T52" fmla="*/ 1181 w 1207"/>
                <a:gd name="T53" fmla="*/ 60 h 93"/>
                <a:gd name="T54" fmla="*/ 1187 w 1207"/>
                <a:gd name="T55" fmla="*/ 52 h 93"/>
                <a:gd name="T56" fmla="*/ 1192 w 1207"/>
                <a:gd name="T57" fmla="*/ 45 h 93"/>
                <a:gd name="T58" fmla="*/ 1197 w 1207"/>
                <a:gd name="T59" fmla="*/ 37 h 93"/>
                <a:gd name="T60" fmla="*/ 1200 w 1207"/>
                <a:gd name="T61" fmla="*/ 28 h 93"/>
                <a:gd name="T62" fmla="*/ 1203 w 1207"/>
                <a:gd name="T63" fmla="*/ 19 h 93"/>
                <a:gd name="T64" fmla="*/ 1206 w 1207"/>
                <a:gd name="T65" fmla="*/ 10 h 93"/>
                <a:gd name="T66" fmla="*/ 1207 w 1207"/>
                <a:gd name="T67" fmla="*/ 0 h 93"/>
                <a:gd name="T68" fmla="*/ 0 w 1207"/>
                <a:gd name="T6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07" h="93">
                  <a:moveTo>
                    <a:pt x="0" y="0"/>
                  </a:moveTo>
                  <a:lnTo>
                    <a:pt x="1" y="10"/>
                  </a:lnTo>
                  <a:lnTo>
                    <a:pt x="3" y="19"/>
                  </a:lnTo>
                  <a:lnTo>
                    <a:pt x="6" y="28"/>
                  </a:lnTo>
                  <a:lnTo>
                    <a:pt x="10" y="37"/>
                  </a:lnTo>
                  <a:lnTo>
                    <a:pt x="15" y="45"/>
                  </a:lnTo>
                  <a:lnTo>
                    <a:pt x="20" y="52"/>
                  </a:lnTo>
                  <a:lnTo>
                    <a:pt x="26" y="60"/>
                  </a:lnTo>
                  <a:lnTo>
                    <a:pt x="32" y="66"/>
                  </a:lnTo>
                  <a:lnTo>
                    <a:pt x="39" y="72"/>
                  </a:lnTo>
                  <a:lnTo>
                    <a:pt x="47" y="77"/>
                  </a:lnTo>
                  <a:lnTo>
                    <a:pt x="55" y="82"/>
                  </a:lnTo>
                  <a:lnTo>
                    <a:pt x="63" y="86"/>
                  </a:lnTo>
                  <a:lnTo>
                    <a:pt x="72" y="89"/>
                  </a:lnTo>
                  <a:lnTo>
                    <a:pt x="81" y="91"/>
                  </a:lnTo>
                  <a:lnTo>
                    <a:pt x="91" y="93"/>
                  </a:lnTo>
                  <a:lnTo>
                    <a:pt x="101" y="93"/>
                  </a:lnTo>
                  <a:lnTo>
                    <a:pt x="1105" y="93"/>
                  </a:lnTo>
                  <a:lnTo>
                    <a:pt x="1115" y="93"/>
                  </a:lnTo>
                  <a:lnTo>
                    <a:pt x="1125" y="91"/>
                  </a:lnTo>
                  <a:lnTo>
                    <a:pt x="1135" y="89"/>
                  </a:lnTo>
                  <a:lnTo>
                    <a:pt x="1144" y="86"/>
                  </a:lnTo>
                  <a:lnTo>
                    <a:pt x="1152" y="82"/>
                  </a:lnTo>
                  <a:lnTo>
                    <a:pt x="1160" y="77"/>
                  </a:lnTo>
                  <a:lnTo>
                    <a:pt x="1168" y="72"/>
                  </a:lnTo>
                  <a:lnTo>
                    <a:pt x="1175" y="66"/>
                  </a:lnTo>
                  <a:lnTo>
                    <a:pt x="1181" y="60"/>
                  </a:lnTo>
                  <a:lnTo>
                    <a:pt x="1187" y="52"/>
                  </a:lnTo>
                  <a:lnTo>
                    <a:pt x="1192" y="45"/>
                  </a:lnTo>
                  <a:lnTo>
                    <a:pt x="1197" y="37"/>
                  </a:lnTo>
                  <a:lnTo>
                    <a:pt x="1200" y="28"/>
                  </a:lnTo>
                  <a:lnTo>
                    <a:pt x="1203" y="19"/>
                  </a:lnTo>
                  <a:lnTo>
                    <a:pt x="1206" y="10"/>
                  </a:lnTo>
                  <a:lnTo>
                    <a:pt x="12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5022115" y="3340554"/>
              <a:ext cx="1394599" cy="2014421"/>
            </a:xfrm>
            <a:custGeom>
              <a:avLst/>
              <a:gdLst>
                <a:gd name="T0" fmla="*/ 3130 w 3130"/>
                <a:gd name="T1" fmla="*/ 4522 h 4522"/>
                <a:gd name="T2" fmla="*/ 1819 w 3130"/>
                <a:gd name="T3" fmla="*/ 4522 h 4522"/>
                <a:gd name="T4" fmla="*/ 1729 w 3130"/>
                <a:gd name="T5" fmla="*/ 4299 h 4522"/>
                <a:gd name="T6" fmla="*/ 2865 w 3130"/>
                <a:gd name="T7" fmla="*/ 4299 h 4522"/>
                <a:gd name="T8" fmla="*/ 2865 w 3130"/>
                <a:gd name="T9" fmla="*/ 289 h 4522"/>
                <a:gd name="T10" fmla="*/ 116 w 3130"/>
                <a:gd name="T11" fmla="*/ 289 h 4522"/>
                <a:gd name="T12" fmla="*/ 0 w 3130"/>
                <a:gd name="T13" fmla="*/ 0 h 4522"/>
                <a:gd name="T14" fmla="*/ 2925 w 3130"/>
                <a:gd name="T15" fmla="*/ 0 h 4522"/>
                <a:gd name="T16" fmla="*/ 2935 w 3130"/>
                <a:gd name="T17" fmla="*/ 0 h 4522"/>
                <a:gd name="T18" fmla="*/ 2945 w 3130"/>
                <a:gd name="T19" fmla="*/ 1 h 4522"/>
                <a:gd name="T20" fmla="*/ 2956 w 3130"/>
                <a:gd name="T21" fmla="*/ 2 h 4522"/>
                <a:gd name="T22" fmla="*/ 2966 w 3130"/>
                <a:gd name="T23" fmla="*/ 4 h 4522"/>
                <a:gd name="T24" fmla="*/ 2985 w 3130"/>
                <a:gd name="T25" fmla="*/ 9 h 4522"/>
                <a:gd name="T26" fmla="*/ 3004 w 3130"/>
                <a:gd name="T27" fmla="*/ 16 h 4522"/>
                <a:gd name="T28" fmla="*/ 3022 w 3130"/>
                <a:gd name="T29" fmla="*/ 24 h 4522"/>
                <a:gd name="T30" fmla="*/ 3038 w 3130"/>
                <a:gd name="T31" fmla="*/ 35 h 4522"/>
                <a:gd name="T32" fmla="*/ 3055 w 3130"/>
                <a:gd name="T33" fmla="*/ 46 h 4522"/>
                <a:gd name="T34" fmla="*/ 3070 w 3130"/>
                <a:gd name="T35" fmla="*/ 60 h 4522"/>
                <a:gd name="T36" fmla="*/ 3083 w 3130"/>
                <a:gd name="T37" fmla="*/ 74 h 4522"/>
                <a:gd name="T38" fmla="*/ 3095 w 3130"/>
                <a:gd name="T39" fmla="*/ 90 h 4522"/>
                <a:gd name="T40" fmla="*/ 3105 w 3130"/>
                <a:gd name="T41" fmla="*/ 107 h 4522"/>
                <a:gd name="T42" fmla="*/ 3113 w 3130"/>
                <a:gd name="T43" fmla="*/ 125 h 4522"/>
                <a:gd name="T44" fmla="*/ 3120 w 3130"/>
                <a:gd name="T45" fmla="*/ 143 h 4522"/>
                <a:gd name="T46" fmla="*/ 3125 w 3130"/>
                <a:gd name="T47" fmla="*/ 163 h 4522"/>
                <a:gd name="T48" fmla="*/ 3127 w 3130"/>
                <a:gd name="T49" fmla="*/ 173 h 4522"/>
                <a:gd name="T50" fmla="*/ 3128 w 3130"/>
                <a:gd name="T51" fmla="*/ 183 h 4522"/>
                <a:gd name="T52" fmla="*/ 3129 w 3130"/>
                <a:gd name="T53" fmla="*/ 193 h 4522"/>
                <a:gd name="T54" fmla="*/ 3130 w 3130"/>
                <a:gd name="T55" fmla="*/ 204 h 4522"/>
                <a:gd name="T56" fmla="*/ 3130 w 3130"/>
                <a:gd name="T57" fmla="*/ 4522 h 4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30" h="4522">
                  <a:moveTo>
                    <a:pt x="3130" y="4522"/>
                  </a:moveTo>
                  <a:lnTo>
                    <a:pt x="1819" y="4522"/>
                  </a:lnTo>
                  <a:lnTo>
                    <a:pt x="1729" y="4299"/>
                  </a:lnTo>
                  <a:lnTo>
                    <a:pt x="2865" y="4299"/>
                  </a:lnTo>
                  <a:lnTo>
                    <a:pt x="2865" y="289"/>
                  </a:lnTo>
                  <a:lnTo>
                    <a:pt x="116" y="289"/>
                  </a:lnTo>
                  <a:lnTo>
                    <a:pt x="0" y="0"/>
                  </a:lnTo>
                  <a:lnTo>
                    <a:pt x="2925" y="0"/>
                  </a:lnTo>
                  <a:lnTo>
                    <a:pt x="2935" y="0"/>
                  </a:lnTo>
                  <a:lnTo>
                    <a:pt x="2945" y="1"/>
                  </a:lnTo>
                  <a:lnTo>
                    <a:pt x="2956" y="2"/>
                  </a:lnTo>
                  <a:lnTo>
                    <a:pt x="2966" y="4"/>
                  </a:lnTo>
                  <a:lnTo>
                    <a:pt x="2985" y="9"/>
                  </a:lnTo>
                  <a:lnTo>
                    <a:pt x="3004" y="16"/>
                  </a:lnTo>
                  <a:lnTo>
                    <a:pt x="3022" y="24"/>
                  </a:lnTo>
                  <a:lnTo>
                    <a:pt x="3038" y="35"/>
                  </a:lnTo>
                  <a:lnTo>
                    <a:pt x="3055" y="46"/>
                  </a:lnTo>
                  <a:lnTo>
                    <a:pt x="3070" y="60"/>
                  </a:lnTo>
                  <a:lnTo>
                    <a:pt x="3083" y="74"/>
                  </a:lnTo>
                  <a:lnTo>
                    <a:pt x="3095" y="90"/>
                  </a:lnTo>
                  <a:lnTo>
                    <a:pt x="3105" y="107"/>
                  </a:lnTo>
                  <a:lnTo>
                    <a:pt x="3113" y="125"/>
                  </a:lnTo>
                  <a:lnTo>
                    <a:pt x="3120" y="143"/>
                  </a:lnTo>
                  <a:lnTo>
                    <a:pt x="3125" y="163"/>
                  </a:lnTo>
                  <a:lnTo>
                    <a:pt x="3127" y="173"/>
                  </a:lnTo>
                  <a:lnTo>
                    <a:pt x="3128" y="183"/>
                  </a:lnTo>
                  <a:lnTo>
                    <a:pt x="3129" y="193"/>
                  </a:lnTo>
                  <a:lnTo>
                    <a:pt x="3130" y="204"/>
                  </a:lnTo>
                  <a:lnTo>
                    <a:pt x="3130" y="4522"/>
                  </a:lnTo>
                  <a:close/>
                </a:path>
              </a:pathLst>
            </a:custGeom>
            <a:solidFill>
              <a:srgbClr val="4551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5073767" y="3470575"/>
              <a:ext cx="1223614" cy="1784660"/>
            </a:xfrm>
            <a:custGeom>
              <a:avLst/>
              <a:gdLst>
                <a:gd name="T0" fmla="*/ 2749 w 2749"/>
                <a:gd name="T1" fmla="*/ 4010 h 4010"/>
                <a:gd name="T2" fmla="*/ 1613 w 2749"/>
                <a:gd name="T3" fmla="*/ 4010 h 4010"/>
                <a:gd name="T4" fmla="*/ 0 w 2749"/>
                <a:gd name="T5" fmla="*/ 0 h 4010"/>
                <a:gd name="T6" fmla="*/ 2749 w 2749"/>
                <a:gd name="T7" fmla="*/ 0 h 4010"/>
                <a:gd name="T8" fmla="*/ 2749 w 2749"/>
                <a:gd name="T9" fmla="*/ 4010 h 4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9" h="4010">
                  <a:moveTo>
                    <a:pt x="2749" y="4010"/>
                  </a:moveTo>
                  <a:lnTo>
                    <a:pt x="1613" y="4010"/>
                  </a:lnTo>
                  <a:lnTo>
                    <a:pt x="0" y="0"/>
                  </a:lnTo>
                  <a:lnTo>
                    <a:pt x="2749" y="0"/>
                  </a:lnTo>
                  <a:lnTo>
                    <a:pt x="2749" y="4010"/>
                  </a:lnTo>
                  <a:close/>
                </a:path>
              </a:pathLst>
            </a:custGeom>
            <a:solidFill>
              <a:schemeClr val="bg1">
                <a:alpha val="2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6210150" y="4020065"/>
            <a:ext cx="93724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Neris Black" panose="00000A00000000000000" pitchFamily="50" charset="0"/>
              </a:rPr>
              <a:t>NFC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9425954" y="2091099"/>
            <a:ext cx="898768" cy="899646"/>
            <a:chOff x="698500" y="1562100"/>
            <a:chExt cx="3520591" cy="3524030"/>
          </a:xfrm>
        </p:grpSpPr>
        <p:sp>
          <p:nvSpPr>
            <p:cNvPr id="93" name="Freeform 34"/>
            <p:cNvSpPr>
              <a:spLocks noEditPoints="1"/>
            </p:cNvSpPr>
            <p:nvPr/>
          </p:nvSpPr>
          <p:spPr bwMode="auto">
            <a:xfrm>
              <a:off x="698500" y="1562100"/>
              <a:ext cx="3520591" cy="3524030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Oval 93"/>
            <p:cNvSpPr/>
            <p:nvPr/>
          </p:nvSpPr>
          <p:spPr>
            <a:xfrm>
              <a:off x="1195145" y="2060465"/>
              <a:ext cx="2527300" cy="25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0317243" y="2396380"/>
            <a:ext cx="674309" cy="674968"/>
            <a:chOff x="698500" y="1562100"/>
            <a:chExt cx="3520591" cy="3524030"/>
          </a:xfrm>
        </p:grpSpPr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698500" y="1562100"/>
              <a:ext cx="3520591" cy="3524030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Oval 96"/>
            <p:cNvSpPr/>
            <p:nvPr/>
          </p:nvSpPr>
          <p:spPr>
            <a:xfrm>
              <a:off x="1195146" y="2060465"/>
              <a:ext cx="2527300" cy="25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9948842" y="2920963"/>
            <a:ext cx="495188" cy="495672"/>
            <a:chOff x="698500" y="1562100"/>
            <a:chExt cx="3520591" cy="3524030"/>
          </a:xfrm>
        </p:grpSpPr>
        <p:sp>
          <p:nvSpPr>
            <p:cNvPr id="99" name="Freeform 98"/>
            <p:cNvSpPr>
              <a:spLocks noEditPoints="1"/>
            </p:cNvSpPr>
            <p:nvPr/>
          </p:nvSpPr>
          <p:spPr bwMode="auto">
            <a:xfrm>
              <a:off x="698500" y="1562100"/>
              <a:ext cx="3520591" cy="3524030"/>
            </a:xfrm>
            <a:custGeom>
              <a:avLst/>
              <a:gdLst>
                <a:gd name="T0" fmla="*/ 6223 w 10244"/>
                <a:gd name="T1" fmla="*/ 1068 h 10249"/>
                <a:gd name="T2" fmla="*/ 6451 w 10244"/>
                <a:gd name="T3" fmla="*/ 1137 h 10249"/>
                <a:gd name="T4" fmla="*/ 6673 w 10244"/>
                <a:gd name="T5" fmla="*/ 1219 h 10249"/>
                <a:gd name="T6" fmla="*/ 6889 w 10244"/>
                <a:gd name="T7" fmla="*/ 1313 h 10249"/>
                <a:gd name="T8" fmla="*/ 7098 w 10244"/>
                <a:gd name="T9" fmla="*/ 1417 h 10249"/>
                <a:gd name="T10" fmla="*/ 7342 w 10244"/>
                <a:gd name="T11" fmla="*/ 1559 h 10249"/>
                <a:gd name="T12" fmla="*/ 8743 w 10244"/>
                <a:gd name="T13" fmla="*/ 3006 h 10249"/>
                <a:gd name="T14" fmla="*/ 8947 w 10244"/>
                <a:gd name="T15" fmla="*/ 3401 h 10249"/>
                <a:gd name="T16" fmla="*/ 9107 w 10244"/>
                <a:gd name="T17" fmla="*/ 3819 h 10249"/>
                <a:gd name="T18" fmla="*/ 9224 w 10244"/>
                <a:gd name="T19" fmla="*/ 4257 h 10249"/>
                <a:gd name="T20" fmla="*/ 9153 w 10244"/>
                <a:gd name="T21" fmla="*/ 6273 h 10249"/>
                <a:gd name="T22" fmla="*/ 9006 w 10244"/>
                <a:gd name="T23" fmla="*/ 6699 h 10249"/>
                <a:gd name="T24" fmla="*/ 8817 w 10244"/>
                <a:gd name="T25" fmla="*/ 7103 h 10249"/>
                <a:gd name="T26" fmla="*/ 9350 w 10244"/>
                <a:gd name="T27" fmla="*/ 8139 h 10249"/>
                <a:gd name="T28" fmla="*/ 7092 w 10244"/>
                <a:gd name="T29" fmla="*/ 8827 h 10249"/>
                <a:gd name="T30" fmla="*/ 6689 w 10244"/>
                <a:gd name="T31" fmla="*/ 9017 h 10249"/>
                <a:gd name="T32" fmla="*/ 6264 w 10244"/>
                <a:gd name="T33" fmla="*/ 9162 h 10249"/>
                <a:gd name="T34" fmla="*/ 4152 w 10244"/>
                <a:gd name="T35" fmla="*/ 10232 h 10249"/>
                <a:gd name="T36" fmla="*/ 3813 w 10244"/>
                <a:gd name="T37" fmla="*/ 9114 h 10249"/>
                <a:gd name="T38" fmla="*/ 3395 w 10244"/>
                <a:gd name="T39" fmla="*/ 8951 h 10249"/>
                <a:gd name="T40" fmla="*/ 3000 w 10244"/>
                <a:gd name="T41" fmla="*/ 8746 h 10249"/>
                <a:gd name="T42" fmla="*/ 1558 w 10244"/>
                <a:gd name="T43" fmla="*/ 7344 h 10249"/>
                <a:gd name="T44" fmla="*/ 1344 w 10244"/>
                <a:gd name="T45" fmla="*/ 6956 h 10249"/>
                <a:gd name="T46" fmla="*/ 1170 w 10244"/>
                <a:gd name="T47" fmla="*/ 6543 h 10249"/>
                <a:gd name="T48" fmla="*/ 1040 w 10244"/>
                <a:gd name="T49" fmla="*/ 6110 h 10249"/>
                <a:gd name="T50" fmla="*/ 1049 w 10244"/>
                <a:gd name="T51" fmla="*/ 4093 h 10249"/>
                <a:gd name="T52" fmla="*/ 1183 w 10244"/>
                <a:gd name="T53" fmla="*/ 3662 h 10249"/>
                <a:gd name="T54" fmla="*/ 1361 w 10244"/>
                <a:gd name="T55" fmla="*/ 3252 h 10249"/>
                <a:gd name="T56" fmla="*/ 1579 w 10244"/>
                <a:gd name="T57" fmla="*/ 2865 h 10249"/>
                <a:gd name="T58" fmla="*/ 3033 w 10244"/>
                <a:gd name="T59" fmla="*/ 1476 h 10249"/>
                <a:gd name="T60" fmla="*/ 3429 w 10244"/>
                <a:gd name="T61" fmla="*/ 1275 h 10249"/>
                <a:gd name="T62" fmla="*/ 3849 w 10244"/>
                <a:gd name="T63" fmla="*/ 1116 h 10249"/>
                <a:gd name="T64" fmla="*/ 4199 w 10244"/>
                <a:gd name="T65" fmla="*/ 0 h 10249"/>
                <a:gd name="T66" fmla="*/ 5396 w 10244"/>
                <a:gd name="T67" fmla="*/ 2412 h 10249"/>
                <a:gd name="T68" fmla="*/ 6053 w 10244"/>
                <a:gd name="T69" fmla="*/ 2564 h 10249"/>
                <a:gd name="T70" fmla="*/ 6638 w 10244"/>
                <a:gd name="T71" fmla="*/ 2864 h 10249"/>
                <a:gd name="T72" fmla="*/ 7131 w 10244"/>
                <a:gd name="T73" fmla="*/ 3291 h 10249"/>
                <a:gd name="T74" fmla="*/ 7508 w 10244"/>
                <a:gd name="T75" fmla="*/ 3823 h 10249"/>
                <a:gd name="T76" fmla="*/ 7752 w 10244"/>
                <a:gd name="T77" fmla="*/ 4441 h 10249"/>
                <a:gd name="T78" fmla="*/ 7836 w 10244"/>
                <a:gd name="T79" fmla="*/ 5121 h 10249"/>
                <a:gd name="T80" fmla="*/ 7752 w 10244"/>
                <a:gd name="T81" fmla="*/ 5801 h 10249"/>
                <a:gd name="T82" fmla="*/ 7508 w 10244"/>
                <a:gd name="T83" fmla="*/ 6418 h 10249"/>
                <a:gd name="T84" fmla="*/ 7131 w 10244"/>
                <a:gd name="T85" fmla="*/ 6951 h 10249"/>
                <a:gd name="T86" fmla="*/ 6638 w 10244"/>
                <a:gd name="T87" fmla="*/ 7378 h 10249"/>
                <a:gd name="T88" fmla="*/ 6053 w 10244"/>
                <a:gd name="T89" fmla="*/ 7678 h 10249"/>
                <a:gd name="T90" fmla="*/ 5396 w 10244"/>
                <a:gd name="T91" fmla="*/ 7829 h 10249"/>
                <a:gd name="T92" fmla="*/ 4704 w 10244"/>
                <a:gd name="T93" fmla="*/ 7812 h 10249"/>
                <a:gd name="T94" fmla="*/ 4059 w 10244"/>
                <a:gd name="T95" fmla="*/ 7629 h 10249"/>
                <a:gd name="T96" fmla="*/ 3492 w 10244"/>
                <a:gd name="T97" fmla="*/ 7302 h 10249"/>
                <a:gd name="T98" fmla="*/ 3020 w 10244"/>
                <a:gd name="T99" fmla="*/ 6852 h 10249"/>
                <a:gd name="T100" fmla="*/ 2668 w 10244"/>
                <a:gd name="T101" fmla="*/ 6301 h 10249"/>
                <a:gd name="T102" fmla="*/ 2455 w 10244"/>
                <a:gd name="T103" fmla="*/ 5669 h 10249"/>
                <a:gd name="T104" fmla="*/ 2403 w 10244"/>
                <a:gd name="T105" fmla="*/ 4981 h 10249"/>
                <a:gd name="T106" fmla="*/ 2521 w 10244"/>
                <a:gd name="T107" fmla="*/ 4312 h 10249"/>
                <a:gd name="T108" fmla="*/ 2792 w 10244"/>
                <a:gd name="T109" fmla="*/ 3710 h 10249"/>
                <a:gd name="T110" fmla="*/ 3195 w 10244"/>
                <a:gd name="T111" fmla="*/ 3197 h 10249"/>
                <a:gd name="T112" fmla="*/ 3709 w 10244"/>
                <a:gd name="T113" fmla="*/ 2793 h 10249"/>
                <a:gd name="T114" fmla="*/ 4310 w 10244"/>
                <a:gd name="T115" fmla="*/ 2521 h 10249"/>
                <a:gd name="T116" fmla="*/ 4979 w 10244"/>
                <a:gd name="T117" fmla="*/ 2402 h 10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244" h="10249">
                  <a:moveTo>
                    <a:pt x="6037" y="1022"/>
                  </a:moveTo>
                  <a:lnTo>
                    <a:pt x="6084" y="1032"/>
                  </a:lnTo>
                  <a:lnTo>
                    <a:pt x="6130" y="1044"/>
                  </a:lnTo>
                  <a:lnTo>
                    <a:pt x="6177" y="1056"/>
                  </a:lnTo>
                  <a:lnTo>
                    <a:pt x="6223" y="1068"/>
                  </a:lnTo>
                  <a:lnTo>
                    <a:pt x="6269" y="1081"/>
                  </a:lnTo>
                  <a:lnTo>
                    <a:pt x="6315" y="1094"/>
                  </a:lnTo>
                  <a:lnTo>
                    <a:pt x="6360" y="1108"/>
                  </a:lnTo>
                  <a:lnTo>
                    <a:pt x="6406" y="1122"/>
                  </a:lnTo>
                  <a:lnTo>
                    <a:pt x="6451" y="1137"/>
                  </a:lnTo>
                  <a:lnTo>
                    <a:pt x="6496" y="1152"/>
                  </a:lnTo>
                  <a:lnTo>
                    <a:pt x="6540" y="1169"/>
                  </a:lnTo>
                  <a:lnTo>
                    <a:pt x="6585" y="1185"/>
                  </a:lnTo>
                  <a:lnTo>
                    <a:pt x="6629" y="1201"/>
                  </a:lnTo>
                  <a:lnTo>
                    <a:pt x="6673" y="1219"/>
                  </a:lnTo>
                  <a:lnTo>
                    <a:pt x="6717" y="1237"/>
                  </a:lnTo>
                  <a:lnTo>
                    <a:pt x="6760" y="1255"/>
                  </a:lnTo>
                  <a:lnTo>
                    <a:pt x="6804" y="1274"/>
                  </a:lnTo>
                  <a:lnTo>
                    <a:pt x="6847" y="1292"/>
                  </a:lnTo>
                  <a:lnTo>
                    <a:pt x="6889" y="1313"/>
                  </a:lnTo>
                  <a:lnTo>
                    <a:pt x="6932" y="1332"/>
                  </a:lnTo>
                  <a:lnTo>
                    <a:pt x="6973" y="1353"/>
                  </a:lnTo>
                  <a:lnTo>
                    <a:pt x="7015" y="1374"/>
                  </a:lnTo>
                  <a:lnTo>
                    <a:pt x="7057" y="1396"/>
                  </a:lnTo>
                  <a:lnTo>
                    <a:pt x="7098" y="1417"/>
                  </a:lnTo>
                  <a:lnTo>
                    <a:pt x="7140" y="1440"/>
                  </a:lnTo>
                  <a:lnTo>
                    <a:pt x="7181" y="1463"/>
                  </a:lnTo>
                  <a:lnTo>
                    <a:pt x="7221" y="1486"/>
                  </a:lnTo>
                  <a:lnTo>
                    <a:pt x="7262" y="1509"/>
                  </a:lnTo>
                  <a:lnTo>
                    <a:pt x="7342" y="1559"/>
                  </a:lnTo>
                  <a:lnTo>
                    <a:pt x="7419" y="1609"/>
                  </a:lnTo>
                  <a:lnTo>
                    <a:pt x="8152" y="898"/>
                  </a:lnTo>
                  <a:lnTo>
                    <a:pt x="9431" y="2220"/>
                  </a:lnTo>
                  <a:lnTo>
                    <a:pt x="8698" y="2930"/>
                  </a:lnTo>
                  <a:lnTo>
                    <a:pt x="8743" y="3006"/>
                  </a:lnTo>
                  <a:lnTo>
                    <a:pt x="8787" y="3084"/>
                  </a:lnTo>
                  <a:lnTo>
                    <a:pt x="8829" y="3162"/>
                  </a:lnTo>
                  <a:lnTo>
                    <a:pt x="8870" y="3241"/>
                  </a:lnTo>
                  <a:lnTo>
                    <a:pt x="8909" y="3321"/>
                  </a:lnTo>
                  <a:lnTo>
                    <a:pt x="8947" y="3401"/>
                  </a:lnTo>
                  <a:lnTo>
                    <a:pt x="8983" y="3483"/>
                  </a:lnTo>
                  <a:lnTo>
                    <a:pt x="9016" y="3566"/>
                  </a:lnTo>
                  <a:lnTo>
                    <a:pt x="9048" y="3650"/>
                  </a:lnTo>
                  <a:lnTo>
                    <a:pt x="9079" y="3734"/>
                  </a:lnTo>
                  <a:lnTo>
                    <a:pt x="9107" y="3819"/>
                  </a:lnTo>
                  <a:lnTo>
                    <a:pt x="9135" y="3906"/>
                  </a:lnTo>
                  <a:lnTo>
                    <a:pt x="9160" y="3992"/>
                  </a:lnTo>
                  <a:lnTo>
                    <a:pt x="9183" y="4080"/>
                  </a:lnTo>
                  <a:lnTo>
                    <a:pt x="9205" y="4168"/>
                  </a:lnTo>
                  <a:lnTo>
                    <a:pt x="9224" y="4257"/>
                  </a:lnTo>
                  <a:lnTo>
                    <a:pt x="10244" y="4272"/>
                  </a:lnTo>
                  <a:lnTo>
                    <a:pt x="10219" y="6111"/>
                  </a:lnTo>
                  <a:lnTo>
                    <a:pt x="9199" y="6097"/>
                  </a:lnTo>
                  <a:lnTo>
                    <a:pt x="9177" y="6185"/>
                  </a:lnTo>
                  <a:lnTo>
                    <a:pt x="9153" y="6273"/>
                  </a:lnTo>
                  <a:lnTo>
                    <a:pt x="9127" y="6360"/>
                  </a:lnTo>
                  <a:lnTo>
                    <a:pt x="9099" y="6446"/>
                  </a:lnTo>
                  <a:lnTo>
                    <a:pt x="9071" y="6531"/>
                  </a:lnTo>
                  <a:lnTo>
                    <a:pt x="9039" y="6616"/>
                  </a:lnTo>
                  <a:lnTo>
                    <a:pt x="9006" y="6699"/>
                  </a:lnTo>
                  <a:lnTo>
                    <a:pt x="8971" y="6782"/>
                  </a:lnTo>
                  <a:lnTo>
                    <a:pt x="8936" y="6864"/>
                  </a:lnTo>
                  <a:lnTo>
                    <a:pt x="8898" y="6945"/>
                  </a:lnTo>
                  <a:lnTo>
                    <a:pt x="8858" y="7024"/>
                  </a:lnTo>
                  <a:lnTo>
                    <a:pt x="8817" y="7103"/>
                  </a:lnTo>
                  <a:lnTo>
                    <a:pt x="8774" y="7181"/>
                  </a:lnTo>
                  <a:lnTo>
                    <a:pt x="8729" y="7258"/>
                  </a:lnTo>
                  <a:lnTo>
                    <a:pt x="8683" y="7334"/>
                  </a:lnTo>
                  <a:lnTo>
                    <a:pt x="8636" y="7409"/>
                  </a:lnTo>
                  <a:lnTo>
                    <a:pt x="9350" y="8139"/>
                  </a:lnTo>
                  <a:lnTo>
                    <a:pt x="8035" y="9425"/>
                  </a:lnTo>
                  <a:lnTo>
                    <a:pt x="7322" y="8695"/>
                  </a:lnTo>
                  <a:lnTo>
                    <a:pt x="7246" y="8740"/>
                  </a:lnTo>
                  <a:lnTo>
                    <a:pt x="7170" y="8785"/>
                  </a:lnTo>
                  <a:lnTo>
                    <a:pt x="7092" y="8827"/>
                  </a:lnTo>
                  <a:lnTo>
                    <a:pt x="7013" y="8868"/>
                  </a:lnTo>
                  <a:lnTo>
                    <a:pt x="6934" y="8908"/>
                  </a:lnTo>
                  <a:lnTo>
                    <a:pt x="6853" y="8946"/>
                  </a:lnTo>
                  <a:lnTo>
                    <a:pt x="6771" y="8982"/>
                  </a:lnTo>
                  <a:lnTo>
                    <a:pt x="6689" y="9017"/>
                  </a:lnTo>
                  <a:lnTo>
                    <a:pt x="6605" y="9049"/>
                  </a:lnTo>
                  <a:lnTo>
                    <a:pt x="6522" y="9080"/>
                  </a:lnTo>
                  <a:lnTo>
                    <a:pt x="6436" y="9110"/>
                  </a:lnTo>
                  <a:lnTo>
                    <a:pt x="6350" y="9137"/>
                  </a:lnTo>
                  <a:lnTo>
                    <a:pt x="6264" y="9162"/>
                  </a:lnTo>
                  <a:lnTo>
                    <a:pt x="6176" y="9187"/>
                  </a:lnTo>
                  <a:lnTo>
                    <a:pt x="6088" y="9208"/>
                  </a:lnTo>
                  <a:lnTo>
                    <a:pt x="5999" y="9228"/>
                  </a:lnTo>
                  <a:lnTo>
                    <a:pt x="5990" y="10249"/>
                  </a:lnTo>
                  <a:lnTo>
                    <a:pt x="4152" y="10232"/>
                  </a:lnTo>
                  <a:lnTo>
                    <a:pt x="4162" y="9211"/>
                  </a:lnTo>
                  <a:lnTo>
                    <a:pt x="4074" y="9190"/>
                  </a:lnTo>
                  <a:lnTo>
                    <a:pt x="3986" y="9166"/>
                  </a:lnTo>
                  <a:lnTo>
                    <a:pt x="3899" y="9141"/>
                  </a:lnTo>
                  <a:lnTo>
                    <a:pt x="3813" y="9114"/>
                  </a:lnTo>
                  <a:lnTo>
                    <a:pt x="3727" y="9084"/>
                  </a:lnTo>
                  <a:lnTo>
                    <a:pt x="3643" y="9054"/>
                  </a:lnTo>
                  <a:lnTo>
                    <a:pt x="3559" y="9022"/>
                  </a:lnTo>
                  <a:lnTo>
                    <a:pt x="3477" y="8987"/>
                  </a:lnTo>
                  <a:lnTo>
                    <a:pt x="3395" y="8951"/>
                  </a:lnTo>
                  <a:lnTo>
                    <a:pt x="3314" y="8913"/>
                  </a:lnTo>
                  <a:lnTo>
                    <a:pt x="3234" y="8874"/>
                  </a:lnTo>
                  <a:lnTo>
                    <a:pt x="3154" y="8833"/>
                  </a:lnTo>
                  <a:lnTo>
                    <a:pt x="3077" y="8790"/>
                  </a:lnTo>
                  <a:lnTo>
                    <a:pt x="3000" y="8746"/>
                  </a:lnTo>
                  <a:lnTo>
                    <a:pt x="2923" y="8701"/>
                  </a:lnTo>
                  <a:lnTo>
                    <a:pt x="2849" y="8653"/>
                  </a:lnTo>
                  <a:lnTo>
                    <a:pt x="2123" y="9371"/>
                  </a:lnTo>
                  <a:lnTo>
                    <a:pt x="832" y="8062"/>
                  </a:lnTo>
                  <a:lnTo>
                    <a:pt x="1558" y="7344"/>
                  </a:lnTo>
                  <a:lnTo>
                    <a:pt x="1512" y="7268"/>
                  </a:lnTo>
                  <a:lnTo>
                    <a:pt x="1467" y="7191"/>
                  </a:lnTo>
                  <a:lnTo>
                    <a:pt x="1424" y="7115"/>
                  </a:lnTo>
                  <a:lnTo>
                    <a:pt x="1383" y="7036"/>
                  </a:lnTo>
                  <a:lnTo>
                    <a:pt x="1344" y="6956"/>
                  </a:lnTo>
                  <a:lnTo>
                    <a:pt x="1306" y="6875"/>
                  </a:lnTo>
                  <a:lnTo>
                    <a:pt x="1269" y="6793"/>
                  </a:lnTo>
                  <a:lnTo>
                    <a:pt x="1234" y="6711"/>
                  </a:lnTo>
                  <a:lnTo>
                    <a:pt x="1201" y="6628"/>
                  </a:lnTo>
                  <a:lnTo>
                    <a:pt x="1170" y="6543"/>
                  </a:lnTo>
                  <a:lnTo>
                    <a:pt x="1140" y="6458"/>
                  </a:lnTo>
                  <a:lnTo>
                    <a:pt x="1112" y="6372"/>
                  </a:lnTo>
                  <a:lnTo>
                    <a:pt x="1087" y="6286"/>
                  </a:lnTo>
                  <a:lnTo>
                    <a:pt x="1062" y="6198"/>
                  </a:lnTo>
                  <a:lnTo>
                    <a:pt x="1040" y="6110"/>
                  </a:lnTo>
                  <a:lnTo>
                    <a:pt x="1019" y="6022"/>
                  </a:lnTo>
                  <a:lnTo>
                    <a:pt x="0" y="6017"/>
                  </a:lnTo>
                  <a:lnTo>
                    <a:pt x="8" y="4177"/>
                  </a:lnTo>
                  <a:lnTo>
                    <a:pt x="1029" y="4183"/>
                  </a:lnTo>
                  <a:lnTo>
                    <a:pt x="1049" y="4093"/>
                  </a:lnTo>
                  <a:lnTo>
                    <a:pt x="1073" y="4005"/>
                  </a:lnTo>
                  <a:lnTo>
                    <a:pt x="1097" y="3918"/>
                  </a:lnTo>
                  <a:lnTo>
                    <a:pt x="1124" y="3832"/>
                  </a:lnTo>
                  <a:lnTo>
                    <a:pt x="1152" y="3746"/>
                  </a:lnTo>
                  <a:lnTo>
                    <a:pt x="1183" y="3662"/>
                  </a:lnTo>
                  <a:lnTo>
                    <a:pt x="1215" y="3579"/>
                  </a:lnTo>
                  <a:lnTo>
                    <a:pt x="1248" y="3496"/>
                  </a:lnTo>
                  <a:lnTo>
                    <a:pt x="1284" y="3413"/>
                  </a:lnTo>
                  <a:lnTo>
                    <a:pt x="1322" y="3332"/>
                  </a:lnTo>
                  <a:lnTo>
                    <a:pt x="1361" y="3252"/>
                  </a:lnTo>
                  <a:lnTo>
                    <a:pt x="1401" y="3172"/>
                  </a:lnTo>
                  <a:lnTo>
                    <a:pt x="1443" y="3094"/>
                  </a:lnTo>
                  <a:lnTo>
                    <a:pt x="1487" y="3016"/>
                  </a:lnTo>
                  <a:lnTo>
                    <a:pt x="1532" y="2941"/>
                  </a:lnTo>
                  <a:lnTo>
                    <a:pt x="1579" y="2865"/>
                  </a:lnTo>
                  <a:lnTo>
                    <a:pt x="859" y="2141"/>
                  </a:lnTo>
                  <a:lnTo>
                    <a:pt x="2162" y="843"/>
                  </a:lnTo>
                  <a:lnTo>
                    <a:pt x="2881" y="1568"/>
                  </a:lnTo>
                  <a:lnTo>
                    <a:pt x="2956" y="1521"/>
                  </a:lnTo>
                  <a:lnTo>
                    <a:pt x="3033" y="1476"/>
                  </a:lnTo>
                  <a:lnTo>
                    <a:pt x="3110" y="1433"/>
                  </a:lnTo>
                  <a:lnTo>
                    <a:pt x="3189" y="1391"/>
                  </a:lnTo>
                  <a:lnTo>
                    <a:pt x="3268" y="1351"/>
                  </a:lnTo>
                  <a:lnTo>
                    <a:pt x="3349" y="1312"/>
                  </a:lnTo>
                  <a:lnTo>
                    <a:pt x="3429" y="1275"/>
                  </a:lnTo>
                  <a:lnTo>
                    <a:pt x="3512" y="1240"/>
                  </a:lnTo>
                  <a:lnTo>
                    <a:pt x="3595" y="1206"/>
                  </a:lnTo>
                  <a:lnTo>
                    <a:pt x="3679" y="1175"/>
                  </a:lnTo>
                  <a:lnTo>
                    <a:pt x="3764" y="1145"/>
                  </a:lnTo>
                  <a:lnTo>
                    <a:pt x="3849" y="1116"/>
                  </a:lnTo>
                  <a:lnTo>
                    <a:pt x="3936" y="1090"/>
                  </a:lnTo>
                  <a:lnTo>
                    <a:pt x="4023" y="1065"/>
                  </a:lnTo>
                  <a:lnTo>
                    <a:pt x="4110" y="1043"/>
                  </a:lnTo>
                  <a:lnTo>
                    <a:pt x="4199" y="1022"/>
                  </a:lnTo>
                  <a:lnTo>
                    <a:pt x="4199" y="0"/>
                  </a:lnTo>
                  <a:lnTo>
                    <a:pt x="6037" y="0"/>
                  </a:lnTo>
                  <a:lnTo>
                    <a:pt x="6037" y="1022"/>
                  </a:lnTo>
                  <a:close/>
                  <a:moveTo>
                    <a:pt x="5118" y="2399"/>
                  </a:moveTo>
                  <a:lnTo>
                    <a:pt x="5258" y="2402"/>
                  </a:lnTo>
                  <a:lnTo>
                    <a:pt x="5396" y="2412"/>
                  </a:lnTo>
                  <a:lnTo>
                    <a:pt x="5532" y="2430"/>
                  </a:lnTo>
                  <a:lnTo>
                    <a:pt x="5666" y="2454"/>
                  </a:lnTo>
                  <a:lnTo>
                    <a:pt x="5798" y="2484"/>
                  </a:lnTo>
                  <a:lnTo>
                    <a:pt x="5926" y="2521"/>
                  </a:lnTo>
                  <a:lnTo>
                    <a:pt x="6053" y="2564"/>
                  </a:lnTo>
                  <a:lnTo>
                    <a:pt x="6176" y="2613"/>
                  </a:lnTo>
                  <a:lnTo>
                    <a:pt x="6297" y="2667"/>
                  </a:lnTo>
                  <a:lnTo>
                    <a:pt x="6414" y="2728"/>
                  </a:lnTo>
                  <a:lnTo>
                    <a:pt x="6528" y="2793"/>
                  </a:lnTo>
                  <a:lnTo>
                    <a:pt x="6638" y="2864"/>
                  </a:lnTo>
                  <a:lnTo>
                    <a:pt x="6744" y="2940"/>
                  </a:lnTo>
                  <a:lnTo>
                    <a:pt x="6848" y="3021"/>
                  </a:lnTo>
                  <a:lnTo>
                    <a:pt x="6946" y="3106"/>
                  </a:lnTo>
                  <a:lnTo>
                    <a:pt x="7041" y="3197"/>
                  </a:lnTo>
                  <a:lnTo>
                    <a:pt x="7131" y="3291"/>
                  </a:lnTo>
                  <a:lnTo>
                    <a:pt x="7216" y="3389"/>
                  </a:lnTo>
                  <a:lnTo>
                    <a:pt x="7297" y="3493"/>
                  </a:lnTo>
                  <a:lnTo>
                    <a:pt x="7372" y="3599"/>
                  </a:lnTo>
                  <a:lnTo>
                    <a:pt x="7443" y="3710"/>
                  </a:lnTo>
                  <a:lnTo>
                    <a:pt x="7508" y="3823"/>
                  </a:lnTo>
                  <a:lnTo>
                    <a:pt x="7569" y="3941"/>
                  </a:lnTo>
                  <a:lnTo>
                    <a:pt x="7623" y="4062"/>
                  </a:lnTo>
                  <a:lnTo>
                    <a:pt x="7672" y="4185"/>
                  </a:lnTo>
                  <a:lnTo>
                    <a:pt x="7715" y="4312"/>
                  </a:lnTo>
                  <a:lnTo>
                    <a:pt x="7752" y="4441"/>
                  </a:lnTo>
                  <a:lnTo>
                    <a:pt x="7781" y="4573"/>
                  </a:lnTo>
                  <a:lnTo>
                    <a:pt x="7806" y="4707"/>
                  </a:lnTo>
                  <a:lnTo>
                    <a:pt x="7823" y="4843"/>
                  </a:lnTo>
                  <a:lnTo>
                    <a:pt x="7833" y="4981"/>
                  </a:lnTo>
                  <a:lnTo>
                    <a:pt x="7836" y="5121"/>
                  </a:lnTo>
                  <a:lnTo>
                    <a:pt x="7833" y="5261"/>
                  </a:lnTo>
                  <a:lnTo>
                    <a:pt x="7823" y="5399"/>
                  </a:lnTo>
                  <a:lnTo>
                    <a:pt x="7806" y="5535"/>
                  </a:lnTo>
                  <a:lnTo>
                    <a:pt x="7781" y="5669"/>
                  </a:lnTo>
                  <a:lnTo>
                    <a:pt x="7752" y="5801"/>
                  </a:lnTo>
                  <a:lnTo>
                    <a:pt x="7715" y="5930"/>
                  </a:lnTo>
                  <a:lnTo>
                    <a:pt x="7672" y="6057"/>
                  </a:lnTo>
                  <a:lnTo>
                    <a:pt x="7623" y="6181"/>
                  </a:lnTo>
                  <a:lnTo>
                    <a:pt x="7569" y="6301"/>
                  </a:lnTo>
                  <a:lnTo>
                    <a:pt x="7508" y="6418"/>
                  </a:lnTo>
                  <a:lnTo>
                    <a:pt x="7443" y="6532"/>
                  </a:lnTo>
                  <a:lnTo>
                    <a:pt x="7372" y="6643"/>
                  </a:lnTo>
                  <a:lnTo>
                    <a:pt x="7297" y="6749"/>
                  </a:lnTo>
                  <a:lnTo>
                    <a:pt x="7216" y="6852"/>
                  </a:lnTo>
                  <a:lnTo>
                    <a:pt x="7131" y="6951"/>
                  </a:lnTo>
                  <a:lnTo>
                    <a:pt x="7041" y="7046"/>
                  </a:lnTo>
                  <a:lnTo>
                    <a:pt x="6946" y="7136"/>
                  </a:lnTo>
                  <a:lnTo>
                    <a:pt x="6848" y="7221"/>
                  </a:lnTo>
                  <a:lnTo>
                    <a:pt x="6744" y="7302"/>
                  </a:lnTo>
                  <a:lnTo>
                    <a:pt x="6638" y="7378"/>
                  </a:lnTo>
                  <a:lnTo>
                    <a:pt x="6528" y="7448"/>
                  </a:lnTo>
                  <a:lnTo>
                    <a:pt x="6414" y="7514"/>
                  </a:lnTo>
                  <a:lnTo>
                    <a:pt x="6297" y="7574"/>
                  </a:lnTo>
                  <a:lnTo>
                    <a:pt x="6176" y="7629"/>
                  </a:lnTo>
                  <a:lnTo>
                    <a:pt x="6053" y="7678"/>
                  </a:lnTo>
                  <a:lnTo>
                    <a:pt x="5926" y="7721"/>
                  </a:lnTo>
                  <a:lnTo>
                    <a:pt x="5798" y="7758"/>
                  </a:lnTo>
                  <a:lnTo>
                    <a:pt x="5666" y="7787"/>
                  </a:lnTo>
                  <a:lnTo>
                    <a:pt x="5532" y="7812"/>
                  </a:lnTo>
                  <a:lnTo>
                    <a:pt x="5396" y="7829"/>
                  </a:lnTo>
                  <a:lnTo>
                    <a:pt x="5258" y="7839"/>
                  </a:lnTo>
                  <a:lnTo>
                    <a:pt x="5118" y="7842"/>
                  </a:lnTo>
                  <a:lnTo>
                    <a:pt x="4979" y="7839"/>
                  </a:lnTo>
                  <a:lnTo>
                    <a:pt x="4841" y="7829"/>
                  </a:lnTo>
                  <a:lnTo>
                    <a:pt x="4704" y="7812"/>
                  </a:lnTo>
                  <a:lnTo>
                    <a:pt x="4571" y="7787"/>
                  </a:lnTo>
                  <a:lnTo>
                    <a:pt x="4439" y="7758"/>
                  </a:lnTo>
                  <a:lnTo>
                    <a:pt x="4310" y="7721"/>
                  </a:lnTo>
                  <a:lnTo>
                    <a:pt x="4183" y="7678"/>
                  </a:lnTo>
                  <a:lnTo>
                    <a:pt x="4059" y="7629"/>
                  </a:lnTo>
                  <a:lnTo>
                    <a:pt x="3940" y="7574"/>
                  </a:lnTo>
                  <a:lnTo>
                    <a:pt x="3822" y="7514"/>
                  </a:lnTo>
                  <a:lnTo>
                    <a:pt x="3709" y="7448"/>
                  </a:lnTo>
                  <a:lnTo>
                    <a:pt x="3598" y="7378"/>
                  </a:lnTo>
                  <a:lnTo>
                    <a:pt x="3492" y="7302"/>
                  </a:lnTo>
                  <a:lnTo>
                    <a:pt x="3389" y="7221"/>
                  </a:lnTo>
                  <a:lnTo>
                    <a:pt x="3290" y="7136"/>
                  </a:lnTo>
                  <a:lnTo>
                    <a:pt x="3195" y="7046"/>
                  </a:lnTo>
                  <a:lnTo>
                    <a:pt x="3105" y="6951"/>
                  </a:lnTo>
                  <a:lnTo>
                    <a:pt x="3020" y="6852"/>
                  </a:lnTo>
                  <a:lnTo>
                    <a:pt x="2940" y="6749"/>
                  </a:lnTo>
                  <a:lnTo>
                    <a:pt x="2864" y="6643"/>
                  </a:lnTo>
                  <a:lnTo>
                    <a:pt x="2792" y="6532"/>
                  </a:lnTo>
                  <a:lnTo>
                    <a:pt x="2727" y="6418"/>
                  </a:lnTo>
                  <a:lnTo>
                    <a:pt x="2668" y="6301"/>
                  </a:lnTo>
                  <a:lnTo>
                    <a:pt x="2612" y="6181"/>
                  </a:lnTo>
                  <a:lnTo>
                    <a:pt x="2564" y="6057"/>
                  </a:lnTo>
                  <a:lnTo>
                    <a:pt x="2521" y="5930"/>
                  </a:lnTo>
                  <a:lnTo>
                    <a:pt x="2485" y="5801"/>
                  </a:lnTo>
                  <a:lnTo>
                    <a:pt x="2455" y="5669"/>
                  </a:lnTo>
                  <a:lnTo>
                    <a:pt x="2430" y="5535"/>
                  </a:lnTo>
                  <a:lnTo>
                    <a:pt x="2413" y="5399"/>
                  </a:lnTo>
                  <a:lnTo>
                    <a:pt x="2403" y="5261"/>
                  </a:lnTo>
                  <a:lnTo>
                    <a:pt x="2400" y="5121"/>
                  </a:lnTo>
                  <a:lnTo>
                    <a:pt x="2403" y="4981"/>
                  </a:lnTo>
                  <a:lnTo>
                    <a:pt x="2413" y="4843"/>
                  </a:lnTo>
                  <a:lnTo>
                    <a:pt x="2430" y="4707"/>
                  </a:lnTo>
                  <a:lnTo>
                    <a:pt x="2455" y="4573"/>
                  </a:lnTo>
                  <a:lnTo>
                    <a:pt x="2485" y="4441"/>
                  </a:lnTo>
                  <a:lnTo>
                    <a:pt x="2521" y="4312"/>
                  </a:lnTo>
                  <a:lnTo>
                    <a:pt x="2564" y="4185"/>
                  </a:lnTo>
                  <a:lnTo>
                    <a:pt x="2612" y="4062"/>
                  </a:lnTo>
                  <a:lnTo>
                    <a:pt x="2668" y="3941"/>
                  </a:lnTo>
                  <a:lnTo>
                    <a:pt x="2727" y="3823"/>
                  </a:lnTo>
                  <a:lnTo>
                    <a:pt x="2792" y="3710"/>
                  </a:lnTo>
                  <a:lnTo>
                    <a:pt x="2864" y="3599"/>
                  </a:lnTo>
                  <a:lnTo>
                    <a:pt x="2940" y="3493"/>
                  </a:lnTo>
                  <a:lnTo>
                    <a:pt x="3020" y="3389"/>
                  </a:lnTo>
                  <a:lnTo>
                    <a:pt x="3105" y="3291"/>
                  </a:lnTo>
                  <a:lnTo>
                    <a:pt x="3195" y="3197"/>
                  </a:lnTo>
                  <a:lnTo>
                    <a:pt x="3290" y="3106"/>
                  </a:lnTo>
                  <a:lnTo>
                    <a:pt x="3389" y="3021"/>
                  </a:lnTo>
                  <a:lnTo>
                    <a:pt x="3492" y="2940"/>
                  </a:lnTo>
                  <a:lnTo>
                    <a:pt x="3598" y="2864"/>
                  </a:lnTo>
                  <a:lnTo>
                    <a:pt x="3709" y="2793"/>
                  </a:lnTo>
                  <a:lnTo>
                    <a:pt x="3822" y="2728"/>
                  </a:lnTo>
                  <a:lnTo>
                    <a:pt x="3940" y="2667"/>
                  </a:lnTo>
                  <a:lnTo>
                    <a:pt x="4059" y="2613"/>
                  </a:lnTo>
                  <a:lnTo>
                    <a:pt x="4183" y="2564"/>
                  </a:lnTo>
                  <a:lnTo>
                    <a:pt x="4310" y="2521"/>
                  </a:lnTo>
                  <a:lnTo>
                    <a:pt x="4439" y="2484"/>
                  </a:lnTo>
                  <a:lnTo>
                    <a:pt x="4571" y="2454"/>
                  </a:lnTo>
                  <a:lnTo>
                    <a:pt x="4704" y="2430"/>
                  </a:lnTo>
                  <a:lnTo>
                    <a:pt x="4841" y="2412"/>
                  </a:lnTo>
                  <a:lnTo>
                    <a:pt x="4979" y="2402"/>
                  </a:lnTo>
                  <a:lnTo>
                    <a:pt x="5118" y="23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Oval 99"/>
            <p:cNvSpPr/>
            <p:nvPr/>
          </p:nvSpPr>
          <p:spPr>
            <a:xfrm>
              <a:off x="1195146" y="2060465"/>
              <a:ext cx="2527300" cy="2527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6685879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9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760662" y="3130515"/>
            <a:ext cx="86706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CitiTalks</a:t>
            </a:r>
            <a:endParaRPr lang="id-ID" sz="80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67050" y="4293282"/>
            <a:ext cx="605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IS THE SOLUTION</a:t>
            </a:r>
            <a:endParaRPr lang="id-ID" sz="28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11181" y="5098236"/>
            <a:ext cx="6169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We took user preferences into account to develop a sustainable and scalable solution to financial wellness and accessible banking problems</a:t>
            </a:r>
            <a:endParaRPr lang="id-ID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03BE4-3757-4412-AF20-EE98F5357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497" y="122009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236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718591" y="2088417"/>
            <a:ext cx="1335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Neris Black" panose="00000A00000000000000" pitchFamily="50" charset="0"/>
              </a:rPr>
              <a:t>VOICE</a:t>
            </a:r>
            <a:endParaRPr lang="id-ID" sz="3600" dirty="0">
              <a:solidFill>
                <a:schemeClr val="tx1">
                  <a:lumMod val="85000"/>
                  <a:lumOff val="15000"/>
                </a:schemeClr>
              </a:solidFill>
              <a:latin typeface="Neris Black" panose="00000A00000000000000" pitchFamily="50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18591" y="2499612"/>
            <a:ext cx="3967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  <a:latin typeface="Neris Black" panose="00000A00000000000000" pitchFamily="50" charset="0"/>
              </a:rPr>
              <a:t>CONTROLLED</a:t>
            </a:r>
            <a:endParaRPr lang="id-ID" sz="5400" dirty="0">
              <a:solidFill>
                <a:schemeClr val="accent1"/>
              </a:solidFill>
              <a:latin typeface="Neris Black" panose="00000A00000000000000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18591" y="3177451"/>
            <a:ext cx="1746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Neris Black" panose="00000A00000000000000" pitchFamily="50" charset="0"/>
              </a:rPr>
              <a:t>BANKING</a:t>
            </a:r>
            <a:endParaRPr lang="id-ID" sz="3200" dirty="0">
              <a:solidFill>
                <a:schemeClr val="tx1">
                  <a:lumMod val="85000"/>
                  <a:lumOff val="15000"/>
                </a:schemeClr>
              </a:solidFill>
              <a:latin typeface="Neris Black" panose="00000A00000000000000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18591" y="3741607"/>
            <a:ext cx="435270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CitiTalks allows customers to access critical bank account information and find out how their planned purchases will impact their outstanding balance.</a:t>
            </a:r>
            <a:endParaRPr lang="id-ID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194407" y="5413680"/>
            <a:ext cx="1524340" cy="40056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#innovative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808915" y="5413680"/>
            <a:ext cx="1228442" cy="40056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>
                    <a:lumMod val="85000"/>
                    <a:lumOff val="15000"/>
                  </a:schemeClr>
                </a:solidFill>
              </a:rPr>
              <a:t>#creative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C41E8-CB58-4803-9E05-5958D35D5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29" y="1433536"/>
            <a:ext cx="3279116" cy="1151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1B09DC-2B9D-44C1-AA1B-E004781803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898" y="4421559"/>
            <a:ext cx="2071086" cy="1146264"/>
          </a:xfrm>
          <a:prstGeom prst="rect">
            <a:avLst/>
          </a:prstGeom>
        </p:spPr>
      </p:pic>
      <p:sp>
        <p:nvSpPr>
          <p:cNvPr id="19" name="Plus Sign 18">
            <a:extLst>
              <a:ext uri="{FF2B5EF4-FFF2-40B4-BE49-F238E27FC236}">
                <a16:creationId xmlns:a16="http://schemas.microsoft.com/office/drawing/2014/main" id="{73B10097-D412-448F-9F9B-AFA2B20855A1}"/>
              </a:ext>
            </a:extLst>
          </p:cNvPr>
          <p:cNvSpPr/>
          <p:nvPr/>
        </p:nvSpPr>
        <p:spPr>
          <a:xfrm>
            <a:off x="3556932" y="3141677"/>
            <a:ext cx="830510" cy="923330"/>
          </a:xfrm>
          <a:prstGeom prst="mathPlu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925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2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488924" y="4281878"/>
            <a:ext cx="1041400" cy="1041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 STACK</a:t>
            </a:r>
            <a:endParaRPr lang="id-ID" dirty="0"/>
          </a:p>
        </p:txBody>
      </p:sp>
      <p:sp>
        <p:nvSpPr>
          <p:cNvPr id="7" name="Oval 6"/>
          <p:cNvSpPr/>
          <p:nvPr/>
        </p:nvSpPr>
        <p:spPr>
          <a:xfrm>
            <a:off x="488924" y="2904285"/>
            <a:ext cx="1041400" cy="1041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/>
          <p:cNvSpPr txBox="1"/>
          <p:nvPr/>
        </p:nvSpPr>
        <p:spPr>
          <a:xfrm>
            <a:off x="1631924" y="3053390"/>
            <a:ext cx="227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PYTHON</a:t>
            </a:r>
            <a:endParaRPr lang="id-ID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31924" y="3335083"/>
            <a:ext cx="2549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Backend data analysis, web scraping, integration</a:t>
            </a:r>
            <a:endParaRPr lang="id-ID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31924" y="4712676"/>
            <a:ext cx="2549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Extract relations in text, traverse dependency trees</a:t>
            </a:r>
            <a:endParaRPr lang="id-ID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8210524" y="2899759"/>
            <a:ext cx="1041400" cy="1041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13"/>
          <p:cNvSpPr txBox="1"/>
          <p:nvPr/>
        </p:nvSpPr>
        <p:spPr>
          <a:xfrm>
            <a:off x="9353524" y="3048864"/>
            <a:ext cx="227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Rev.ai</a:t>
            </a:r>
            <a:endParaRPr lang="id-ID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53524" y="3330557"/>
            <a:ext cx="2549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Speech to text translation, with confidence measurements</a:t>
            </a:r>
            <a:endParaRPr lang="id-ID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283049" y="2902022"/>
            <a:ext cx="1041400" cy="1041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extBox 16"/>
          <p:cNvSpPr txBox="1"/>
          <p:nvPr/>
        </p:nvSpPr>
        <p:spPr>
          <a:xfrm>
            <a:off x="5426049" y="3051127"/>
            <a:ext cx="227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NLTK</a:t>
            </a:r>
            <a:endParaRPr lang="id-ID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26049" y="3332820"/>
            <a:ext cx="2549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Text analysis, POS tagging, tokenization, noise removal</a:t>
            </a:r>
            <a:endParaRPr lang="id-ID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4283049" y="4279615"/>
            <a:ext cx="1041400" cy="1041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extBox 19"/>
          <p:cNvSpPr txBox="1"/>
          <p:nvPr/>
        </p:nvSpPr>
        <p:spPr>
          <a:xfrm>
            <a:off x="5426049" y="4428720"/>
            <a:ext cx="227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HTML/CSS</a:t>
            </a:r>
            <a:endParaRPr lang="id-ID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26049" y="4710413"/>
            <a:ext cx="2549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Website development is mobile-friendly and aesthetic</a:t>
            </a:r>
            <a:endParaRPr lang="id-ID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8210524" y="4279615"/>
            <a:ext cx="1041400" cy="1041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TextBox 22"/>
          <p:cNvSpPr txBox="1"/>
          <p:nvPr/>
        </p:nvSpPr>
        <p:spPr>
          <a:xfrm>
            <a:off x="9353524" y="4428720"/>
            <a:ext cx="227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Citi API</a:t>
            </a:r>
            <a:r>
              <a:rPr lang="id-ID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353524" y="4710413"/>
            <a:ext cx="2549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To access banking information for display &amp; analysis</a:t>
            </a:r>
            <a:endParaRPr lang="id-ID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AA9367E-713D-446C-B348-188867FECA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5" y="2997340"/>
            <a:ext cx="829474" cy="82947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AF3E019-217B-46EE-AFBC-775460DA4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445" y="3265833"/>
            <a:ext cx="929557" cy="326334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10A50DD-5419-4190-BA20-177DAF1A476E}"/>
              </a:ext>
            </a:extLst>
          </p:cNvPr>
          <p:cNvSpPr/>
          <p:nvPr/>
        </p:nvSpPr>
        <p:spPr>
          <a:xfrm>
            <a:off x="4256402" y="3152001"/>
            <a:ext cx="1094693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NLTK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C2C38D-6E4E-4FCD-8923-F35DCCB3D267}"/>
              </a:ext>
            </a:extLst>
          </p:cNvPr>
          <p:cNvSpPr txBox="1"/>
          <p:nvPr/>
        </p:nvSpPr>
        <p:spPr>
          <a:xfrm>
            <a:off x="1626417" y="4403233"/>
            <a:ext cx="227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SpaCy</a:t>
            </a:r>
            <a:endParaRPr lang="id-ID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28F2072-6FBA-491B-A32E-6071B2BA58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09" y="4606589"/>
            <a:ext cx="836985" cy="43941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EF8CE25-6AF8-4E54-B679-0369D205AC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066" y="4445265"/>
            <a:ext cx="739033" cy="73903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F1D37B6-177E-4FF8-879B-05782899559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771" y="4523758"/>
            <a:ext cx="800528" cy="52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101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8" grpId="0"/>
      <p:bldP spid="9" grpId="0"/>
      <p:bldP spid="12" grpId="0"/>
      <p:bldP spid="13" grpId="0" animBg="1"/>
      <p:bldP spid="14" grpId="0"/>
      <p:bldP spid="15" grpId="0"/>
      <p:bldP spid="16" grpId="0" animBg="1"/>
      <p:bldP spid="17" grpId="0"/>
      <p:bldP spid="18" grpId="0"/>
      <p:bldP spid="19" grpId="0" animBg="1"/>
      <p:bldP spid="20" grpId="0"/>
      <p:bldP spid="21" grpId="0"/>
      <p:bldP spid="22" grpId="0" animBg="1"/>
      <p:bldP spid="23" grpId="0"/>
      <p:bldP spid="24" grpId="0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/>
          <p:nvPr/>
        </p:nvSpPr>
        <p:spPr>
          <a:xfrm>
            <a:off x="7513" y="0"/>
            <a:ext cx="6477000" cy="6858000"/>
          </a:xfrm>
          <a:custGeom>
            <a:avLst/>
            <a:gdLst>
              <a:gd name="connsiteX0" fmla="*/ 0 w 6477000"/>
              <a:gd name="connsiteY0" fmla="*/ 0 h 6858000"/>
              <a:gd name="connsiteX1" fmla="*/ 6096000 w 6477000"/>
              <a:gd name="connsiteY1" fmla="*/ 0 h 6858000"/>
              <a:gd name="connsiteX2" fmla="*/ 6096000 w 6477000"/>
              <a:gd name="connsiteY2" fmla="*/ 3191282 h 6858000"/>
              <a:gd name="connsiteX3" fmla="*/ 6477000 w 6477000"/>
              <a:gd name="connsiteY3" fmla="*/ 3429000 h 6858000"/>
              <a:gd name="connsiteX4" fmla="*/ 6096000 w 6477000"/>
              <a:gd name="connsiteY4" fmla="*/ 3666718 h 6858000"/>
              <a:gd name="connsiteX5" fmla="*/ 6096000 w 6477000"/>
              <a:gd name="connsiteY5" fmla="*/ 6858000 h 6858000"/>
              <a:gd name="connsiteX6" fmla="*/ 0 w 6477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77000" h="6858000">
                <a:moveTo>
                  <a:pt x="0" y="0"/>
                </a:moveTo>
                <a:lnTo>
                  <a:pt x="6096000" y="0"/>
                </a:lnTo>
                <a:lnTo>
                  <a:pt x="6096000" y="3191282"/>
                </a:lnTo>
                <a:lnTo>
                  <a:pt x="6477000" y="3429000"/>
                </a:lnTo>
                <a:lnTo>
                  <a:pt x="6096000" y="366671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TextBox 37"/>
          <p:cNvSpPr txBox="1"/>
          <p:nvPr/>
        </p:nvSpPr>
        <p:spPr>
          <a:xfrm>
            <a:off x="2095499" y="1894950"/>
            <a:ext cx="3817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Neris Black" panose="00000A00000000000000" pitchFamily="50" charset="0"/>
              </a:rPr>
              <a:t>THE</a:t>
            </a:r>
            <a:endParaRPr lang="id-ID" sz="5400" dirty="0">
              <a:solidFill>
                <a:schemeClr val="bg1"/>
              </a:solidFill>
              <a:latin typeface="Neris Black" panose="00000A00000000000000" pitchFamily="5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" y="2486410"/>
            <a:ext cx="5912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>
                <a:solidFill>
                  <a:schemeClr val="bg1"/>
                </a:solidFill>
                <a:latin typeface="Neris Black" panose="00000A00000000000000" pitchFamily="50" charset="0"/>
              </a:rPr>
              <a:t>WEBSITE</a:t>
            </a:r>
            <a:endParaRPr lang="id-ID" sz="7200" dirty="0">
              <a:solidFill>
                <a:schemeClr val="bg1"/>
              </a:solidFill>
              <a:latin typeface="Neris Black" panose="00000A00000000000000" pitchFamily="50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33500" y="3546812"/>
            <a:ext cx="45790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dirty="0">
                <a:solidFill>
                  <a:schemeClr val="bg1"/>
                </a:solidFill>
              </a:rPr>
              <a:t>IS </a:t>
            </a:r>
            <a:r>
              <a:rPr lang="en-US" sz="2500" u="sng" dirty="0">
                <a:solidFill>
                  <a:schemeClr val="bg1"/>
                </a:solidFill>
              </a:rPr>
              <a:t>BEAUTIFULLY</a:t>
            </a:r>
            <a:r>
              <a:rPr lang="en-US" sz="2500" dirty="0">
                <a:solidFill>
                  <a:schemeClr val="bg1"/>
                </a:solidFill>
              </a:rPr>
              <a:t> WRITTEN</a:t>
            </a:r>
            <a:endParaRPr lang="id-ID" sz="2500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330134" y="4480878"/>
            <a:ext cx="1524340" cy="40056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bg1">
                    <a:lumMod val="95000"/>
                  </a:schemeClr>
                </a:solidFill>
              </a:rPr>
              <a:t>#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mobile</a:t>
            </a:r>
            <a:endParaRPr lang="id-ID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890007" y="4480878"/>
            <a:ext cx="1283077" cy="40056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bg1">
                    <a:lumMod val="95000"/>
                  </a:schemeClr>
                </a:solidFill>
              </a:rPr>
              <a:t>#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aesthetic</a:t>
            </a:r>
            <a:endParaRPr lang="id-ID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B01F30E-4AA4-4354-B5AF-0145169AB7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r="5463"/>
          <a:stretch>
            <a:fillRect/>
          </a:stretch>
        </p:blipFill>
        <p:spPr/>
      </p:pic>
      <p:sp>
        <p:nvSpPr>
          <p:cNvPr id="9" name="Rounded Rectangle 19">
            <a:extLst>
              <a:ext uri="{FF2B5EF4-FFF2-40B4-BE49-F238E27FC236}">
                <a16:creationId xmlns:a16="http://schemas.microsoft.com/office/drawing/2014/main" id="{7D430770-0996-4B3D-8F2B-1845A4A34CB5}"/>
              </a:ext>
            </a:extLst>
          </p:cNvPr>
          <p:cNvSpPr/>
          <p:nvPr/>
        </p:nvSpPr>
        <p:spPr>
          <a:xfrm>
            <a:off x="3028477" y="5138172"/>
            <a:ext cx="2603314" cy="40056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bg1">
                    <a:lumMod val="95000"/>
                  </a:schemeClr>
                </a:solidFill>
              </a:rPr>
              <a:t>#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seniorCitizenFriendly</a:t>
            </a:r>
            <a:endParaRPr lang="id-ID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9134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8" grpId="0"/>
      <p:bldP spid="39" grpId="0"/>
      <p:bldP spid="40" grpId="0"/>
      <p:bldP spid="19" grpId="0" animBg="1"/>
      <p:bldP spid="20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STEPS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z="1600" dirty="0"/>
              <a:t>Moving forward</a:t>
            </a:r>
            <a:endParaRPr lang="id-ID" sz="1600" dirty="0"/>
          </a:p>
        </p:txBody>
      </p:sp>
      <p:grpSp>
        <p:nvGrpSpPr>
          <p:cNvPr id="4" name="Group 3"/>
          <p:cNvGrpSpPr/>
          <p:nvPr/>
        </p:nvGrpSpPr>
        <p:grpSpPr>
          <a:xfrm>
            <a:off x="1521053" y="1991493"/>
            <a:ext cx="1052517" cy="965494"/>
            <a:chOff x="1521053" y="1991493"/>
            <a:chExt cx="1052517" cy="965494"/>
          </a:xfrm>
        </p:grpSpPr>
        <p:sp>
          <p:nvSpPr>
            <p:cNvPr id="5" name="Rectangle 4"/>
            <p:cNvSpPr/>
            <p:nvPr/>
          </p:nvSpPr>
          <p:spPr>
            <a:xfrm>
              <a:off x="1521053" y="2078552"/>
              <a:ext cx="1052517" cy="8784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521053" y="1991493"/>
              <a:ext cx="1052517" cy="10069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675133" y="1999342"/>
            <a:ext cx="2239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eris Black" panose="00000A00000000000000" pitchFamily="50" charset="0"/>
              </a:rPr>
              <a:t>Faster algorithm analysis</a:t>
            </a:r>
            <a:endParaRPr lang="en-US" sz="1600" dirty="0">
              <a:solidFill>
                <a:schemeClr val="accent1"/>
              </a:solidFill>
              <a:latin typeface="Neris Black" panose="00000A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61880" y="2268386"/>
            <a:ext cx="2967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With better algorithms we can increase response time to the user</a:t>
            </a:r>
            <a:endParaRPr lang="id-ID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21053" y="3287607"/>
            <a:ext cx="1052517" cy="965494"/>
            <a:chOff x="1521053" y="3287607"/>
            <a:chExt cx="1052517" cy="965494"/>
          </a:xfrm>
        </p:grpSpPr>
        <p:sp>
          <p:nvSpPr>
            <p:cNvPr id="10" name="Rectangle 9"/>
            <p:cNvSpPr/>
            <p:nvPr/>
          </p:nvSpPr>
          <p:spPr>
            <a:xfrm>
              <a:off x="1521053" y="3374666"/>
              <a:ext cx="1052517" cy="87843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21053" y="3287607"/>
              <a:ext cx="1052517" cy="10069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675133" y="3295456"/>
            <a:ext cx="3173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eris Black" panose="00000A00000000000000" pitchFamily="50" charset="0"/>
              </a:rPr>
              <a:t>Develop an Android/iOS application</a:t>
            </a:r>
            <a:endParaRPr lang="en-US" sz="1600" dirty="0">
              <a:solidFill>
                <a:schemeClr val="accent1"/>
              </a:solidFill>
              <a:latin typeface="Neris Black" panose="00000A00000000000000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61880" y="3564500"/>
            <a:ext cx="2967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We would like to be accessible directly from our own app or Citi’s app</a:t>
            </a:r>
            <a:endParaRPr lang="id-ID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550253" y="1991493"/>
            <a:ext cx="1052517" cy="965494"/>
            <a:chOff x="6550253" y="1991493"/>
            <a:chExt cx="1052517" cy="965494"/>
          </a:xfrm>
        </p:grpSpPr>
        <p:sp>
          <p:nvSpPr>
            <p:cNvPr id="20" name="Rectangle 19"/>
            <p:cNvSpPr/>
            <p:nvPr/>
          </p:nvSpPr>
          <p:spPr>
            <a:xfrm>
              <a:off x="6550253" y="2078552"/>
              <a:ext cx="1052517" cy="87843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550253" y="1991493"/>
              <a:ext cx="1052517" cy="10069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704333" y="1999342"/>
            <a:ext cx="2643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eris Black" panose="00000A00000000000000" pitchFamily="50" charset="0"/>
              </a:rPr>
              <a:t>Location-Based Price Tracking</a:t>
            </a:r>
            <a:endParaRPr lang="en-US" sz="1600" dirty="0">
              <a:solidFill>
                <a:schemeClr val="accent1"/>
              </a:solidFill>
              <a:latin typeface="Neris Black" panose="00000A00000000000000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91080" y="2268386"/>
            <a:ext cx="2967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To provide prices to consumers based on the specific store they’re in</a:t>
            </a:r>
            <a:endParaRPr lang="id-ID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550253" y="3287607"/>
            <a:ext cx="1052517" cy="965494"/>
            <a:chOff x="6550253" y="3287607"/>
            <a:chExt cx="1052517" cy="965494"/>
          </a:xfrm>
        </p:grpSpPr>
        <p:sp>
          <p:nvSpPr>
            <p:cNvPr id="25" name="Rectangle 24"/>
            <p:cNvSpPr/>
            <p:nvPr/>
          </p:nvSpPr>
          <p:spPr>
            <a:xfrm>
              <a:off x="6550253" y="3374666"/>
              <a:ext cx="1052517" cy="87843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550253" y="3287607"/>
              <a:ext cx="1052517" cy="10069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704333" y="3295456"/>
            <a:ext cx="1952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eris Black" panose="00000A00000000000000" pitchFamily="50" charset="0"/>
              </a:rPr>
              <a:t>Add security features</a:t>
            </a:r>
            <a:endParaRPr lang="en-US" sz="1600" dirty="0">
              <a:solidFill>
                <a:schemeClr val="accent1"/>
              </a:solidFill>
              <a:latin typeface="Neris Black" panose="00000A00000000000000" pitchFamily="50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91080" y="3564500"/>
            <a:ext cx="2967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Through HTTPS protocol, password authentication, 2FA, NFC</a:t>
            </a:r>
            <a:endParaRPr lang="id-ID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Freeform 145"/>
          <p:cNvSpPr>
            <a:spLocks noEditPoints="1"/>
          </p:cNvSpPr>
          <p:nvPr/>
        </p:nvSpPr>
        <p:spPr bwMode="auto">
          <a:xfrm>
            <a:off x="1792675" y="2328168"/>
            <a:ext cx="530225" cy="363391"/>
          </a:xfrm>
          <a:custGeom>
            <a:avLst/>
            <a:gdLst>
              <a:gd name="T0" fmla="*/ 15368 w 16128"/>
              <a:gd name="T1" fmla="*/ 2511 h 13104"/>
              <a:gd name="T2" fmla="*/ 13501 w 16128"/>
              <a:gd name="T3" fmla="*/ 2365 h 13104"/>
              <a:gd name="T4" fmla="*/ 10916 w 16128"/>
              <a:gd name="T5" fmla="*/ 2364 h 13104"/>
              <a:gd name="T6" fmla="*/ 8094 w 16128"/>
              <a:gd name="T7" fmla="*/ 2495 h 13104"/>
              <a:gd name="T8" fmla="*/ 5521 w 16128"/>
              <a:gd name="T9" fmla="*/ 2746 h 13104"/>
              <a:gd name="T10" fmla="*/ 3678 w 16128"/>
              <a:gd name="T11" fmla="*/ 3103 h 13104"/>
              <a:gd name="T12" fmla="*/ 2928 w 16128"/>
              <a:gd name="T13" fmla="*/ 3628 h 13104"/>
              <a:gd name="T14" fmla="*/ 2474 w 16128"/>
              <a:gd name="T15" fmla="*/ 4890 h 13104"/>
              <a:gd name="T16" fmla="*/ 2087 w 16128"/>
              <a:gd name="T17" fmla="*/ 6728 h 13104"/>
              <a:gd name="T18" fmla="*/ 1790 w 16128"/>
              <a:gd name="T19" fmla="*/ 8796 h 13104"/>
              <a:gd name="T20" fmla="*/ 1606 w 16128"/>
              <a:gd name="T21" fmla="*/ 10745 h 13104"/>
              <a:gd name="T22" fmla="*/ 1554 w 16128"/>
              <a:gd name="T23" fmla="*/ 12228 h 13104"/>
              <a:gd name="T24" fmla="*/ 1658 w 16128"/>
              <a:gd name="T25" fmla="*/ 12898 h 13104"/>
              <a:gd name="T26" fmla="*/ 2630 w 16128"/>
              <a:gd name="T27" fmla="*/ 13021 h 13104"/>
              <a:gd name="T28" fmla="*/ 4807 w 16128"/>
              <a:gd name="T29" fmla="*/ 13091 h 13104"/>
              <a:gd name="T30" fmla="*/ 7641 w 16128"/>
              <a:gd name="T31" fmla="*/ 13100 h 13104"/>
              <a:gd name="T32" fmla="*/ 10584 w 16128"/>
              <a:gd name="T33" fmla="*/ 13042 h 13104"/>
              <a:gd name="T34" fmla="*/ 13089 w 16128"/>
              <a:gd name="T35" fmla="*/ 12909 h 13104"/>
              <a:gd name="T36" fmla="*/ 14609 w 16128"/>
              <a:gd name="T37" fmla="*/ 12695 h 13104"/>
              <a:gd name="T38" fmla="*/ 14952 w 16128"/>
              <a:gd name="T39" fmla="*/ 12216 h 13104"/>
              <a:gd name="T40" fmla="*/ 15243 w 16128"/>
              <a:gd name="T41" fmla="*/ 10892 h 13104"/>
              <a:gd name="T42" fmla="*/ 15568 w 16128"/>
              <a:gd name="T43" fmla="*/ 8987 h 13104"/>
              <a:gd name="T44" fmla="*/ 15863 w 16128"/>
              <a:gd name="T45" fmla="*/ 6860 h 13104"/>
              <a:gd name="T46" fmla="*/ 16069 w 16128"/>
              <a:gd name="T47" fmla="*/ 4864 h 13104"/>
              <a:gd name="T48" fmla="*/ 16124 w 16128"/>
              <a:gd name="T49" fmla="*/ 3357 h 13104"/>
              <a:gd name="T50" fmla="*/ 9178 w 16128"/>
              <a:gd name="T51" fmla="*/ 1868 h 13104"/>
              <a:gd name="T52" fmla="*/ 9029 w 16128"/>
              <a:gd name="T53" fmla="*/ 1530 h 13104"/>
              <a:gd name="T54" fmla="*/ 8862 w 16128"/>
              <a:gd name="T55" fmla="*/ 1198 h 13104"/>
              <a:gd name="T56" fmla="*/ 8682 w 16128"/>
              <a:gd name="T57" fmla="*/ 885 h 13104"/>
              <a:gd name="T58" fmla="*/ 8487 w 16128"/>
              <a:gd name="T59" fmla="*/ 606 h 13104"/>
              <a:gd name="T60" fmla="*/ 8280 w 16128"/>
              <a:gd name="T61" fmla="*/ 375 h 13104"/>
              <a:gd name="T62" fmla="*/ 8062 w 16128"/>
              <a:gd name="T63" fmla="*/ 204 h 13104"/>
              <a:gd name="T64" fmla="*/ 7571 w 16128"/>
              <a:gd name="T65" fmla="*/ 58 h 13104"/>
              <a:gd name="T66" fmla="*/ 6449 w 16128"/>
              <a:gd name="T67" fmla="*/ 0 h 13104"/>
              <a:gd name="T68" fmla="*/ 4964 w 16128"/>
              <a:gd name="T69" fmla="*/ 61 h 13104"/>
              <a:gd name="T70" fmla="*/ 3354 w 16128"/>
              <a:gd name="T71" fmla="*/ 218 h 13104"/>
              <a:gd name="T72" fmla="*/ 1854 w 16128"/>
              <a:gd name="T73" fmla="*/ 453 h 13104"/>
              <a:gd name="T74" fmla="*/ 702 w 16128"/>
              <a:gd name="T75" fmla="*/ 744 h 13104"/>
              <a:gd name="T76" fmla="*/ 137 w 16128"/>
              <a:gd name="T77" fmla="*/ 1078 h 13104"/>
              <a:gd name="T78" fmla="*/ 3 w 16128"/>
              <a:gd name="T79" fmla="*/ 1923 h 13104"/>
              <a:gd name="T80" fmla="*/ 55 w 16128"/>
              <a:gd name="T81" fmla="*/ 3385 h 13104"/>
              <a:gd name="T82" fmla="*/ 238 w 16128"/>
              <a:gd name="T83" fmla="*/ 5216 h 13104"/>
              <a:gd name="T84" fmla="*/ 495 w 16128"/>
              <a:gd name="T85" fmla="*/ 7169 h 13104"/>
              <a:gd name="T86" fmla="*/ 770 w 16128"/>
              <a:gd name="T87" fmla="*/ 8995 h 13104"/>
              <a:gd name="T88" fmla="*/ 1058 w 16128"/>
              <a:gd name="T89" fmla="*/ 10426 h 13104"/>
              <a:gd name="T90" fmla="*/ 1169 w 16128"/>
              <a:gd name="T91" fmla="*/ 9062 h 13104"/>
              <a:gd name="T92" fmla="*/ 1345 w 16128"/>
              <a:gd name="T93" fmla="*/ 7562 h 13104"/>
              <a:gd name="T94" fmla="*/ 1576 w 16128"/>
              <a:gd name="T95" fmla="*/ 6062 h 13104"/>
              <a:gd name="T96" fmla="*/ 1854 w 16128"/>
              <a:gd name="T97" fmla="*/ 4696 h 13104"/>
              <a:gd name="T98" fmla="*/ 2171 w 16128"/>
              <a:gd name="T99" fmla="*/ 3599 h 13104"/>
              <a:gd name="T100" fmla="*/ 2519 w 16128"/>
              <a:gd name="T101" fmla="*/ 2906 h 13104"/>
              <a:gd name="T102" fmla="*/ 2903 w 16128"/>
              <a:gd name="T103" fmla="*/ 2653 h 13104"/>
              <a:gd name="T104" fmla="*/ 3579 w 16128"/>
              <a:gd name="T105" fmla="*/ 2454 h 13104"/>
              <a:gd name="T106" fmla="*/ 4520 w 16128"/>
              <a:gd name="T107" fmla="*/ 2279 h 13104"/>
              <a:gd name="T108" fmla="*/ 5665 w 16128"/>
              <a:gd name="T109" fmla="*/ 2128 h 13104"/>
              <a:gd name="T110" fmla="*/ 6955 w 16128"/>
              <a:gd name="T111" fmla="*/ 2005 h 13104"/>
              <a:gd name="T112" fmla="*/ 8333 w 16128"/>
              <a:gd name="T113" fmla="*/ 1910 h 13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128" h="13104">
                <a:moveTo>
                  <a:pt x="16018" y="2741"/>
                </a:moveTo>
                <a:lnTo>
                  <a:pt x="15942" y="2674"/>
                </a:lnTo>
                <a:lnTo>
                  <a:pt x="15805" y="2613"/>
                </a:lnTo>
                <a:lnTo>
                  <a:pt x="15612" y="2559"/>
                </a:lnTo>
                <a:lnTo>
                  <a:pt x="15368" y="2511"/>
                </a:lnTo>
                <a:lnTo>
                  <a:pt x="15076" y="2469"/>
                </a:lnTo>
                <a:lnTo>
                  <a:pt x="14739" y="2433"/>
                </a:lnTo>
                <a:lnTo>
                  <a:pt x="14361" y="2405"/>
                </a:lnTo>
                <a:lnTo>
                  <a:pt x="13948" y="2382"/>
                </a:lnTo>
                <a:lnTo>
                  <a:pt x="13501" y="2365"/>
                </a:lnTo>
                <a:lnTo>
                  <a:pt x="13026" y="2353"/>
                </a:lnTo>
                <a:lnTo>
                  <a:pt x="12526" y="2347"/>
                </a:lnTo>
                <a:lnTo>
                  <a:pt x="12005" y="2347"/>
                </a:lnTo>
                <a:lnTo>
                  <a:pt x="11467" y="2353"/>
                </a:lnTo>
                <a:lnTo>
                  <a:pt x="10916" y="2364"/>
                </a:lnTo>
                <a:lnTo>
                  <a:pt x="10355" y="2380"/>
                </a:lnTo>
                <a:lnTo>
                  <a:pt x="9789" y="2401"/>
                </a:lnTo>
                <a:lnTo>
                  <a:pt x="9220" y="2427"/>
                </a:lnTo>
                <a:lnTo>
                  <a:pt x="8655" y="2459"/>
                </a:lnTo>
                <a:lnTo>
                  <a:pt x="8094" y="2495"/>
                </a:lnTo>
                <a:lnTo>
                  <a:pt x="7545" y="2536"/>
                </a:lnTo>
                <a:lnTo>
                  <a:pt x="7009" y="2582"/>
                </a:lnTo>
                <a:lnTo>
                  <a:pt x="6490" y="2632"/>
                </a:lnTo>
                <a:lnTo>
                  <a:pt x="5993" y="2687"/>
                </a:lnTo>
                <a:lnTo>
                  <a:pt x="5521" y="2746"/>
                </a:lnTo>
                <a:lnTo>
                  <a:pt x="5078" y="2809"/>
                </a:lnTo>
                <a:lnTo>
                  <a:pt x="4669" y="2877"/>
                </a:lnTo>
                <a:lnTo>
                  <a:pt x="4297" y="2948"/>
                </a:lnTo>
                <a:lnTo>
                  <a:pt x="3965" y="3024"/>
                </a:lnTo>
                <a:lnTo>
                  <a:pt x="3678" y="3103"/>
                </a:lnTo>
                <a:lnTo>
                  <a:pt x="3440" y="3186"/>
                </a:lnTo>
                <a:lnTo>
                  <a:pt x="3255" y="3273"/>
                </a:lnTo>
                <a:lnTo>
                  <a:pt x="3125" y="3363"/>
                </a:lnTo>
                <a:lnTo>
                  <a:pt x="3026" y="3476"/>
                </a:lnTo>
                <a:lnTo>
                  <a:pt x="2928" y="3628"/>
                </a:lnTo>
                <a:lnTo>
                  <a:pt x="2832" y="3817"/>
                </a:lnTo>
                <a:lnTo>
                  <a:pt x="2740" y="4041"/>
                </a:lnTo>
                <a:lnTo>
                  <a:pt x="2648" y="4296"/>
                </a:lnTo>
                <a:lnTo>
                  <a:pt x="2559" y="4580"/>
                </a:lnTo>
                <a:lnTo>
                  <a:pt x="2474" y="4890"/>
                </a:lnTo>
                <a:lnTo>
                  <a:pt x="2390" y="5222"/>
                </a:lnTo>
                <a:lnTo>
                  <a:pt x="2309" y="5575"/>
                </a:lnTo>
                <a:lnTo>
                  <a:pt x="2232" y="5945"/>
                </a:lnTo>
                <a:lnTo>
                  <a:pt x="2157" y="6330"/>
                </a:lnTo>
                <a:lnTo>
                  <a:pt x="2087" y="6728"/>
                </a:lnTo>
                <a:lnTo>
                  <a:pt x="2020" y="7134"/>
                </a:lnTo>
                <a:lnTo>
                  <a:pt x="1957" y="7547"/>
                </a:lnTo>
                <a:lnTo>
                  <a:pt x="1897" y="7964"/>
                </a:lnTo>
                <a:lnTo>
                  <a:pt x="1842" y="8381"/>
                </a:lnTo>
                <a:lnTo>
                  <a:pt x="1790" y="8796"/>
                </a:lnTo>
                <a:lnTo>
                  <a:pt x="1744" y="9206"/>
                </a:lnTo>
                <a:lnTo>
                  <a:pt x="1703" y="9609"/>
                </a:lnTo>
                <a:lnTo>
                  <a:pt x="1665" y="10002"/>
                </a:lnTo>
                <a:lnTo>
                  <a:pt x="1633" y="10382"/>
                </a:lnTo>
                <a:lnTo>
                  <a:pt x="1606" y="10745"/>
                </a:lnTo>
                <a:lnTo>
                  <a:pt x="1585" y="11091"/>
                </a:lnTo>
                <a:lnTo>
                  <a:pt x="1568" y="11414"/>
                </a:lnTo>
                <a:lnTo>
                  <a:pt x="1558" y="11713"/>
                </a:lnTo>
                <a:lnTo>
                  <a:pt x="1553" y="11986"/>
                </a:lnTo>
                <a:lnTo>
                  <a:pt x="1554" y="12228"/>
                </a:lnTo>
                <a:lnTo>
                  <a:pt x="1562" y="12439"/>
                </a:lnTo>
                <a:lnTo>
                  <a:pt x="1577" y="12614"/>
                </a:lnTo>
                <a:lnTo>
                  <a:pt x="1597" y="12750"/>
                </a:lnTo>
                <a:lnTo>
                  <a:pt x="1624" y="12846"/>
                </a:lnTo>
                <a:lnTo>
                  <a:pt x="1658" y="12898"/>
                </a:lnTo>
                <a:lnTo>
                  <a:pt x="1730" y="12926"/>
                </a:lnTo>
                <a:lnTo>
                  <a:pt x="1868" y="12953"/>
                </a:lnTo>
                <a:lnTo>
                  <a:pt x="2066" y="12978"/>
                </a:lnTo>
                <a:lnTo>
                  <a:pt x="2322" y="13000"/>
                </a:lnTo>
                <a:lnTo>
                  <a:pt x="2630" y="13021"/>
                </a:lnTo>
                <a:lnTo>
                  <a:pt x="2987" y="13039"/>
                </a:lnTo>
                <a:lnTo>
                  <a:pt x="3387" y="13056"/>
                </a:lnTo>
                <a:lnTo>
                  <a:pt x="3826" y="13070"/>
                </a:lnTo>
                <a:lnTo>
                  <a:pt x="4302" y="13081"/>
                </a:lnTo>
                <a:lnTo>
                  <a:pt x="4807" y="13091"/>
                </a:lnTo>
                <a:lnTo>
                  <a:pt x="5338" y="13097"/>
                </a:lnTo>
                <a:lnTo>
                  <a:pt x="5893" y="13102"/>
                </a:lnTo>
                <a:lnTo>
                  <a:pt x="6463" y="13104"/>
                </a:lnTo>
                <a:lnTo>
                  <a:pt x="7048" y="13103"/>
                </a:lnTo>
                <a:lnTo>
                  <a:pt x="7641" y="13100"/>
                </a:lnTo>
                <a:lnTo>
                  <a:pt x="8238" y="13094"/>
                </a:lnTo>
                <a:lnTo>
                  <a:pt x="8835" y="13085"/>
                </a:lnTo>
                <a:lnTo>
                  <a:pt x="9429" y="13074"/>
                </a:lnTo>
                <a:lnTo>
                  <a:pt x="10012" y="13060"/>
                </a:lnTo>
                <a:lnTo>
                  <a:pt x="10584" y="13042"/>
                </a:lnTo>
                <a:lnTo>
                  <a:pt x="11137" y="13022"/>
                </a:lnTo>
                <a:lnTo>
                  <a:pt x="11670" y="12998"/>
                </a:lnTo>
                <a:lnTo>
                  <a:pt x="12175" y="12972"/>
                </a:lnTo>
                <a:lnTo>
                  <a:pt x="12649" y="12942"/>
                </a:lnTo>
                <a:lnTo>
                  <a:pt x="13089" y="12909"/>
                </a:lnTo>
                <a:lnTo>
                  <a:pt x="13489" y="12874"/>
                </a:lnTo>
                <a:lnTo>
                  <a:pt x="13846" y="12834"/>
                </a:lnTo>
                <a:lnTo>
                  <a:pt x="14154" y="12791"/>
                </a:lnTo>
                <a:lnTo>
                  <a:pt x="14410" y="12745"/>
                </a:lnTo>
                <a:lnTo>
                  <a:pt x="14609" y="12695"/>
                </a:lnTo>
                <a:lnTo>
                  <a:pt x="14746" y="12642"/>
                </a:lnTo>
                <a:lnTo>
                  <a:pt x="14818" y="12585"/>
                </a:lnTo>
                <a:lnTo>
                  <a:pt x="14858" y="12504"/>
                </a:lnTo>
                <a:lnTo>
                  <a:pt x="14903" y="12381"/>
                </a:lnTo>
                <a:lnTo>
                  <a:pt x="14952" y="12216"/>
                </a:lnTo>
                <a:lnTo>
                  <a:pt x="15005" y="12015"/>
                </a:lnTo>
                <a:lnTo>
                  <a:pt x="15061" y="11779"/>
                </a:lnTo>
                <a:lnTo>
                  <a:pt x="15119" y="11511"/>
                </a:lnTo>
                <a:lnTo>
                  <a:pt x="15180" y="11214"/>
                </a:lnTo>
                <a:lnTo>
                  <a:pt x="15243" y="10892"/>
                </a:lnTo>
                <a:lnTo>
                  <a:pt x="15307" y="10545"/>
                </a:lnTo>
                <a:lnTo>
                  <a:pt x="15372" y="10179"/>
                </a:lnTo>
                <a:lnTo>
                  <a:pt x="15438" y="9796"/>
                </a:lnTo>
                <a:lnTo>
                  <a:pt x="15503" y="9397"/>
                </a:lnTo>
                <a:lnTo>
                  <a:pt x="15568" y="8987"/>
                </a:lnTo>
                <a:lnTo>
                  <a:pt x="15631" y="8568"/>
                </a:lnTo>
                <a:lnTo>
                  <a:pt x="15693" y="8142"/>
                </a:lnTo>
                <a:lnTo>
                  <a:pt x="15752" y="7714"/>
                </a:lnTo>
                <a:lnTo>
                  <a:pt x="15808" y="7286"/>
                </a:lnTo>
                <a:lnTo>
                  <a:pt x="15863" y="6860"/>
                </a:lnTo>
                <a:lnTo>
                  <a:pt x="15913" y="6438"/>
                </a:lnTo>
                <a:lnTo>
                  <a:pt x="15960" y="6025"/>
                </a:lnTo>
                <a:lnTo>
                  <a:pt x="16001" y="5623"/>
                </a:lnTo>
                <a:lnTo>
                  <a:pt x="16037" y="5235"/>
                </a:lnTo>
                <a:lnTo>
                  <a:pt x="16069" y="4864"/>
                </a:lnTo>
                <a:lnTo>
                  <a:pt x="16094" y="4512"/>
                </a:lnTo>
                <a:lnTo>
                  <a:pt x="16112" y="4183"/>
                </a:lnTo>
                <a:lnTo>
                  <a:pt x="16124" y="3878"/>
                </a:lnTo>
                <a:lnTo>
                  <a:pt x="16128" y="3602"/>
                </a:lnTo>
                <a:lnTo>
                  <a:pt x="16124" y="3357"/>
                </a:lnTo>
                <a:lnTo>
                  <a:pt x="16112" y="3145"/>
                </a:lnTo>
                <a:lnTo>
                  <a:pt x="16090" y="2970"/>
                </a:lnTo>
                <a:lnTo>
                  <a:pt x="16059" y="2834"/>
                </a:lnTo>
                <a:lnTo>
                  <a:pt x="16018" y="2741"/>
                </a:lnTo>
                <a:close/>
                <a:moveTo>
                  <a:pt x="9178" y="1868"/>
                </a:moveTo>
                <a:lnTo>
                  <a:pt x="9149" y="1800"/>
                </a:lnTo>
                <a:lnTo>
                  <a:pt x="9119" y="1732"/>
                </a:lnTo>
                <a:lnTo>
                  <a:pt x="9090" y="1665"/>
                </a:lnTo>
                <a:lnTo>
                  <a:pt x="9059" y="1597"/>
                </a:lnTo>
                <a:lnTo>
                  <a:pt x="9029" y="1530"/>
                </a:lnTo>
                <a:lnTo>
                  <a:pt x="8996" y="1463"/>
                </a:lnTo>
                <a:lnTo>
                  <a:pt x="8964" y="1396"/>
                </a:lnTo>
                <a:lnTo>
                  <a:pt x="8931" y="1329"/>
                </a:lnTo>
                <a:lnTo>
                  <a:pt x="8897" y="1263"/>
                </a:lnTo>
                <a:lnTo>
                  <a:pt x="8862" y="1198"/>
                </a:lnTo>
                <a:lnTo>
                  <a:pt x="8828" y="1133"/>
                </a:lnTo>
                <a:lnTo>
                  <a:pt x="8792" y="1070"/>
                </a:lnTo>
                <a:lnTo>
                  <a:pt x="8756" y="1007"/>
                </a:lnTo>
                <a:lnTo>
                  <a:pt x="8719" y="945"/>
                </a:lnTo>
                <a:lnTo>
                  <a:pt x="8682" y="885"/>
                </a:lnTo>
                <a:lnTo>
                  <a:pt x="8645" y="826"/>
                </a:lnTo>
                <a:lnTo>
                  <a:pt x="8605" y="769"/>
                </a:lnTo>
                <a:lnTo>
                  <a:pt x="8567" y="713"/>
                </a:lnTo>
                <a:lnTo>
                  <a:pt x="8528" y="659"/>
                </a:lnTo>
                <a:lnTo>
                  <a:pt x="8487" y="606"/>
                </a:lnTo>
                <a:lnTo>
                  <a:pt x="8447" y="556"/>
                </a:lnTo>
                <a:lnTo>
                  <a:pt x="8406" y="507"/>
                </a:lnTo>
                <a:lnTo>
                  <a:pt x="8364" y="461"/>
                </a:lnTo>
                <a:lnTo>
                  <a:pt x="8323" y="416"/>
                </a:lnTo>
                <a:lnTo>
                  <a:pt x="8280" y="375"/>
                </a:lnTo>
                <a:lnTo>
                  <a:pt x="8237" y="335"/>
                </a:lnTo>
                <a:lnTo>
                  <a:pt x="8194" y="298"/>
                </a:lnTo>
                <a:lnTo>
                  <a:pt x="8151" y="264"/>
                </a:lnTo>
                <a:lnTo>
                  <a:pt x="8106" y="232"/>
                </a:lnTo>
                <a:lnTo>
                  <a:pt x="8062" y="204"/>
                </a:lnTo>
                <a:lnTo>
                  <a:pt x="8017" y="179"/>
                </a:lnTo>
                <a:lnTo>
                  <a:pt x="7971" y="156"/>
                </a:lnTo>
                <a:lnTo>
                  <a:pt x="7865" y="117"/>
                </a:lnTo>
                <a:lnTo>
                  <a:pt x="7731" y="85"/>
                </a:lnTo>
                <a:lnTo>
                  <a:pt x="7571" y="58"/>
                </a:lnTo>
                <a:lnTo>
                  <a:pt x="7387" y="35"/>
                </a:lnTo>
                <a:lnTo>
                  <a:pt x="7181" y="19"/>
                </a:lnTo>
                <a:lnTo>
                  <a:pt x="6955" y="8"/>
                </a:lnTo>
                <a:lnTo>
                  <a:pt x="6710" y="2"/>
                </a:lnTo>
                <a:lnTo>
                  <a:pt x="6449" y="0"/>
                </a:lnTo>
                <a:lnTo>
                  <a:pt x="6174" y="3"/>
                </a:lnTo>
                <a:lnTo>
                  <a:pt x="5886" y="11"/>
                </a:lnTo>
                <a:lnTo>
                  <a:pt x="5586" y="23"/>
                </a:lnTo>
                <a:lnTo>
                  <a:pt x="5279" y="40"/>
                </a:lnTo>
                <a:lnTo>
                  <a:pt x="4964" y="61"/>
                </a:lnTo>
                <a:lnTo>
                  <a:pt x="4645" y="85"/>
                </a:lnTo>
                <a:lnTo>
                  <a:pt x="4322" y="113"/>
                </a:lnTo>
                <a:lnTo>
                  <a:pt x="3998" y="144"/>
                </a:lnTo>
                <a:lnTo>
                  <a:pt x="3674" y="180"/>
                </a:lnTo>
                <a:lnTo>
                  <a:pt x="3354" y="218"/>
                </a:lnTo>
                <a:lnTo>
                  <a:pt x="3037" y="260"/>
                </a:lnTo>
                <a:lnTo>
                  <a:pt x="2727" y="304"/>
                </a:lnTo>
                <a:lnTo>
                  <a:pt x="2425" y="351"/>
                </a:lnTo>
                <a:lnTo>
                  <a:pt x="2133" y="400"/>
                </a:lnTo>
                <a:lnTo>
                  <a:pt x="1854" y="453"/>
                </a:lnTo>
                <a:lnTo>
                  <a:pt x="1588" y="507"/>
                </a:lnTo>
                <a:lnTo>
                  <a:pt x="1338" y="564"/>
                </a:lnTo>
                <a:lnTo>
                  <a:pt x="1106" y="622"/>
                </a:lnTo>
                <a:lnTo>
                  <a:pt x="893" y="682"/>
                </a:lnTo>
                <a:lnTo>
                  <a:pt x="702" y="744"/>
                </a:lnTo>
                <a:lnTo>
                  <a:pt x="534" y="807"/>
                </a:lnTo>
                <a:lnTo>
                  <a:pt x="392" y="872"/>
                </a:lnTo>
                <a:lnTo>
                  <a:pt x="277" y="937"/>
                </a:lnTo>
                <a:lnTo>
                  <a:pt x="191" y="1005"/>
                </a:lnTo>
                <a:lnTo>
                  <a:pt x="137" y="1078"/>
                </a:lnTo>
                <a:lnTo>
                  <a:pt x="93" y="1186"/>
                </a:lnTo>
                <a:lnTo>
                  <a:pt x="57" y="1326"/>
                </a:lnTo>
                <a:lnTo>
                  <a:pt x="31" y="1497"/>
                </a:lnTo>
                <a:lnTo>
                  <a:pt x="13" y="1697"/>
                </a:lnTo>
                <a:lnTo>
                  <a:pt x="3" y="1923"/>
                </a:lnTo>
                <a:lnTo>
                  <a:pt x="0" y="2175"/>
                </a:lnTo>
                <a:lnTo>
                  <a:pt x="4" y="2447"/>
                </a:lnTo>
                <a:lnTo>
                  <a:pt x="15" y="2742"/>
                </a:lnTo>
                <a:lnTo>
                  <a:pt x="32" y="3056"/>
                </a:lnTo>
                <a:lnTo>
                  <a:pt x="55" y="3385"/>
                </a:lnTo>
                <a:lnTo>
                  <a:pt x="83" y="3730"/>
                </a:lnTo>
                <a:lnTo>
                  <a:pt x="116" y="4088"/>
                </a:lnTo>
                <a:lnTo>
                  <a:pt x="152" y="4456"/>
                </a:lnTo>
                <a:lnTo>
                  <a:pt x="194" y="4832"/>
                </a:lnTo>
                <a:lnTo>
                  <a:pt x="238" y="5216"/>
                </a:lnTo>
                <a:lnTo>
                  <a:pt x="285" y="5605"/>
                </a:lnTo>
                <a:lnTo>
                  <a:pt x="335" y="5997"/>
                </a:lnTo>
                <a:lnTo>
                  <a:pt x="386" y="6389"/>
                </a:lnTo>
                <a:lnTo>
                  <a:pt x="439" y="6781"/>
                </a:lnTo>
                <a:lnTo>
                  <a:pt x="495" y="7169"/>
                </a:lnTo>
                <a:lnTo>
                  <a:pt x="550" y="7553"/>
                </a:lnTo>
                <a:lnTo>
                  <a:pt x="606" y="7928"/>
                </a:lnTo>
                <a:lnTo>
                  <a:pt x="661" y="8296"/>
                </a:lnTo>
                <a:lnTo>
                  <a:pt x="716" y="8651"/>
                </a:lnTo>
                <a:lnTo>
                  <a:pt x="770" y="8995"/>
                </a:lnTo>
                <a:lnTo>
                  <a:pt x="822" y="9323"/>
                </a:lnTo>
                <a:lnTo>
                  <a:pt x="872" y="9634"/>
                </a:lnTo>
                <a:lnTo>
                  <a:pt x="965" y="10199"/>
                </a:lnTo>
                <a:lnTo>
                  <a:pt x="1044" y="10671"/>
                </a:lnTo>
                <a:lnTo>
                  <a:pt x="1058" y="10426"/>
                </a:lnTo>
                <a:lnTo>
                  <a:pt x="1076" y="10171"/>
                </a:lnTo>
                <a:lnTo>
                  <a:pt x="1095" y="9905"/>
                </a:lnTo>
                <a:lnTo>
                  <a:pt x="1117" y="9631"/>
                </a:lnTo>
                <a:lnTo>
                  <a:pt x="1142" y="9349"/>
                </a:lnTo>
                <a:lnTo>
                  <a:pt x="1169" y="9062"/>
                </a:lnTo>
                <a:lnTo>
                  <a:pt x="1200" y="8768"/>
                </a:lnTo>
                <a:lnTo>
                  <a:pt x="1233" y="8471"/>
                </a:lnTo>
                <a:lnTo>
                  <a:pt x="1268" y="8170"/>
                </a:lnTo>
                <a:lnTo>
                  <a:pt x="1305" y="7867"/>
                </a:lnTo>
                <a:lnTo>
                  <a:pt x="1345" y="7562"/>
                </a:lnTo>
                <a:lnTo>
                  <a:pt x="1387" y="7258"/>
                </a:lnTo>
                <a:lnTo>
                  <a:pt x="1430" y="6955"/>
                </a:lnTo>
                <a:lnTo>
                  <a:pt x="1477" y="6654"/>
                </a:lnTo>
                <a:lnTo>
                  <a:pt x="1525" y="6356"/>
                </a:lnTo>
                <a:lnTo>
                  <a:pt x="1576" y="6062"/>
                </a:lnTo>
                <a:lnTo>
                  <a:pt x="1628" y="5774"/>
                </a:lnTo>
                <a:lnTo>
                  <a:pt x="1681" y="5492"/>
                </a:lnTo>
                <a:lnTo>
                  <a:pt x="1737" y="5218"/>
                </a:lnTo>
                <a:lnTo>
                  <a:pt x="1794" y="4951"/>
                </a:lnTo>
                <a:lnTo>
                  <a:pt x="1854" y="4696"/>
                </a:lnTo>
                <a:lnTo>
                  <a:pt x="1914" y="4450"/>
                </a:lnTo>
                <a:lnTo>
                  <a:pt x="1977" y="4217"/>
                </a:lnTo>
                <a:lnTo>
                  <a:pt x="2040" y="3997"/>
                </a:lnTo>
                <a:lnTo>
                  <a:pt x="2105" y="3791"/>
                </a:lnTo>
                <a:lnTo>
                  <a:pt x="2171" y="3599"/>
                </a:lnTo>
                <a:lnTo>
                  <a:pt x="2239" y="3424"/>
                </a:lnTo>
                <a:lnTo>
                  <a:pt x="2307" y="3266"/>
                </a:lnTo>
                <a:lnTo>
                  <a:pt x="2377" y="3126"/>
                </a:lnTo>
                <a:lnTo>
                  <a:pt x="2447" y="3006"/>
                </a:lnTo>
                <a:lnTo>
                  <a:pt x="2519" y="2906"/>
                </a:lnTo>
                <a:lnTo>
                  <a:pt x="2592" y="2827"/>
                </a:lnTo>
                <a:lnTo>
                  <a:pt x="2648" y="2783"/>
                </a:lnTo>
                <a:lnTo>
                  <a:pt x="2720" y="2738"/>
                </a:lnTo>
                <a:lnTo>
                  <a:pt x="2805" y="2695"/>
                </a:lnTo>
                <a:lnTo>
                  <a:pt x="2903" y="2653"/>
                </a:lnTo>
                <a:lnTo>
                  <a:pt x="3015" y="2611"/>
                </a:lnTo>
                <a:lnTo>
                  <a:pt x="3138" y="2571"/>
                </a:lnTo>
                <a:lnTo>
                  <a:pt x="3274" y="2530"/>
                </a:lnTo>
                <a:lnTo>
                  <a:pt x="3421" y="2492"/>
                </a:lnTo>
                <a:lnTo>
                  <a:pt x="3579" y="2454"/>
                </a:lnTo>
                <a:lnTo>
                  <a:pt x="3749" y="2417"/>
                </a:lnTo>
                <a:lnTo>
                  <a:pt x="3927" y="2381"/>
                </a:lnTo>
                <a:lnTo>
                  <a:pt x="4116" y="2345"/>
                </a:lnTo>
                <a:lnTo>
                  <a:pt x="4313" y="2311"/>
                </a:lnTo>
                <a:lnTo>
                  <a:pt x="4520" y="2279"/>
                </a:lnTo>
                <a:lnTo>
                  <a:pt x="4735" y="2246"/>
                </a:lnTo>
                <a:lnTo>
                  <a:pt x="4956" y="2215"/>
                </a:lnTo>
                <a:lnTo>
                  <a:pt x="5186" y="2185"/>
                </a:lnTo>
                <a:lnTo>
                  <a:pt x="5422" y="2157"/>
                </a:lnTo>
                <a:lnTo>
                  <a:pt x="5665" y="2128"/>
                </a:lnTo>
                <a:lnTo>
                  <a:pt x="5913" y="2101"/>
                </a:lnTo>
                <a:lnTo>
                  <a:pt x="6167" y="2076"/>
                </a:lnTo>
                <a:lnTo>
                  <a:pt x="6425" y="2052"/>
                </a:lnTo>
                <a:lnTo>
                  <a:pt x="6688" y="2027"/>
                </a:lnTo>
                <a:lnTo>
                  <a:pt x="6955" y="2005"/>
                </a:lnTo>
                <a:lnTo>
                  <a:pt x="7226" y="1984"/>
                </a:lnTo>
                <a:lnTo>
                  <a:pt x="7500" y="1964"/>
                </a:lnTo>
                <a:lnTo>
                  <a:pt x="7776" y="1944"/>
                </a:lnTo>
                <a:lnTo>
                  <a:pt x="8054" y="1927"/>
                </a:lnTo>
                <a:lnTo>
                  <a:pt x="8333" y="1910"/>
                </a:lnTo>
                <a:lnTo>
                  <a:pt x="8614" y="1895"/>
                </a:lnTo>
                <a:lnTo>
                  <a:pt x="8896" y="1881"/>
                </a:lnTo>
                <a:lnTo>
                  <a:pt x="9178" y="1868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6" name="Freeform 449"/>
          <p:cNvSpPr>
            <a:spLocks noEditPoints="1"/>
          </p:cNvSpPr>
          <p:nvPr/>
        </p:nvSpPr>
        <p:spPr bwMode="auto">
          <a:xfrm>
            <a:off x="1851412" y="3555854"/>
            <a:ext cx="412750" cy="516058"/>
          </a:xfrm>
          <a:custGeom>
            <a:avLst/>
            <a:gdLst>
              <a:gd name="T0" fmla="*/ 10071 w 12851"/>
              <a:gd name="T1" fmla="*/ 13998 h 16128"/>
              <a:gd name="T2" fmla="*/ 6585 w 12851"/>
              <a:gd name="T3" fmla="*/ 14102 h 16128"/>
              <a:gd name="T4" fmla="*/ 3240 w 12851"/>
              <a:gd name="T5" fmla="*/ 14019 h 16128"/>
              <a:gd name="T6" fmla="*/ 1993 w 12851"/>
              <a:gd name="T7" fmla="*/ 13451 h 16128"/>
              <a:gd name="T8" fmla="*/ 1504 w 12851"/>
              <a:gd name="T9" fmla="*/ 10294 h 16128"/>
              <a:gd name="T10" fmla="*/ 1160 w 12851"/>
              <a:gd name="T11" fmla="*/ 6036 h 16128"/>
              <a:gd name="T12" fmla="*/ 1085 w 12851"/>
              <a:gd name="T13" fmla="*/ 3225 h 16128"/>
              <a:gd name="T14" fmla="*/ 2432 w 12851"/>
              <a:gd name="T15" fmla="*/ 2694 h 16128"/>
              <a:gd name="T16" fmla="*/ 6222 w 12851"/>
              <a:gd name="T17" fmla="*/ 2074 h 16128"/>
              <a:gd name="T18" fmla="*/ 10073 w 12851"/>
              <a:gd name="T19" fmla="*/ 1670 h 16128"/>
              <a:gd name="T20" fmla="*/ 11603 w 12851"/>
              <a:gd name="T21" fmla="*/ 2001 h 16128"/>
              <a:gd name="T22" fmla="*/ 11780 w 12851"/>
              <a:gd name="T23" fmla="*/ 5253 h 16128"/>
              <a:gd name="T24" fmla="*/ 11727 w 12851"/>
              <a:gd name="T25" fmla="*/ 10040 h 16128"/>
              <a:gd name="T26" fmla="*/ 11573 w 12851"/>
              <a:gd name="T27" fmla="*/ 13473 h 16128"/>
              <a:gd name="T28" fmla="*/ 6605 w 12851"/>
              <a:gd name="T29" fmla="*/ 15743 h 16128"/>
              <a:gd name="T30" fmla="*/ 6261 w 12851"/>
              <a:gd name="T31" fmla="*/ 15793 h 16128"/>
              <a:gd name="T32" fmla="*/ 5950 w 12851"/>
              <a:gd name="T33" fmla="*/ 15707 h 16128"/>
              <a:gd name="T34" fmla="*/ 5721 w 12851"/>
              <a:gd name="T35" fmla="*/ 15491 h 16128"/>
              <a:gd name="T36" fmla="*/ 5631 w 12851"/>
              <a:gd name="T37" fmla="*/ 15191 h 16128"/>
              <a:gd name="T38" fmla="*/ 5693 w 12851"/>
              <a:gd name="T39" fmla="*/ 14874 h 16128"/>
              <a:gd name="T40" fmla="*/ 5892 w 12851"/>
              <a:gd name="T41" fmla="*/ 14590 h 16128"/>
              <a:gd name="T42" fmla="*/ 6206 w 12851"/>
              <a:gd name="T43" fmla="*/ 14387 h 16128"/>
              <a:gd name="T44" fmla="*/ 6552 w 12851"/>
              <a:gd name="T45" fmla="*/ 14321 h 16128"/>
              <a:gd name="T46" fmla="*/ 6869 w 12851"/>
              <a:gd name="T47" fmla="*/ 14393 h 16128"/>
              <a:gd name="T48" fmla="*/ 7109 w 12851"/>
              <a:gd name="T49" fmla="*/ 14595 h 16128"/>
              <a:gd name="T50" fmla="*/ 7217 w 12851"/>
              <a:gd name="T51" fmla="*/ 14889 h 16128"/>
              <a:gd name="T52" fmla="*/ 7171 w 12851"/>
              <a:gd name="T53" fmla="*/ 15206 h 16128"/>
              <a:gd name="T54" fmla="*/ 6986 w 12851"/>
              <a:gd name="T55" fmla="*/ 15496 h 16128"/>
              <a:gd name="T56" fmla="*/ 6279 w 12851"/>
              <a:gd name="T57" fmla="*/ 1064 h 16128"/>
              <a:gd name="T58" fmla="*/ 6417 w 12851"/>
              <a:gd name="T59" fmla="*/ 998 h 16128"/>
              <a:gd name="T60" fmla="*/ 6555 w 12851"/>
              <a:gd name="T61" fmla="*/ 989 h 16128"/>
              <a:gd name="T62" fmla="*/ 6670 w 12851"/>
              <a:gd name="T63" fmla="*/ 1037 h 16128"/>
              <a:gd name="T64" fmla="*/ 6739 w 12851"/>
              <a:gd name="T65" fmla="*/ 1139 h 16128"/>
              <a:gd name="T66" fmla="*/ 6746 w 12851"/>
              <a:gd name="T67" fmla="*/ 1267 h 16128"/>
              <a:gd name="T68" fmla="*/ 6693 w 12851"/>
              <a:gd name="T69" fmla="*/ 1399 h 16128"/>
              <a:gd name="T70" fmla="*/ 6586 w 12851"/>
              <a:gd name="T71" fmla="*/ 1516 h 16128"/>
              <a:gd name="T72" fmla="*/ 6448 w 12851"/>
              <a:gd name="T73" fmla="*/ 1589 h 16128"/>
              <a:gd name="T74" fmla="*/ 6309 w 12851"/>
              <a:gd name="T75" fmla="*/ 1605 h 16128"/>
              <a:gd name="T76" fmla="*/ 6190 w 12851"/>
              <a:gd name="T77" fmla="*/ 1562 h 16128"/>
              <a:gd name="T78" fmla="*/ 6115 w 12851"/>
              <a:gd name="T79" fmla="*/ 1466 h 16128"/>
              <a:gd name="T80" fmla="*/ 6101 w 12851"/>
              <a:gd name="T81" fmla="*/ 1340 h 16128"/>
              <a:gd name="T82" fmla="*/ 6149 w 12851"/>
              <a:gd name="T83" fmla="*/ 1207 h 16128"/>
              <a:gd name="T84" fmla="*/ 6251 w 12851"/>
              <a:gd name="T85" fmla="*/ 1087 h 16128"/>
              <a:gd name="T86" fmla="*/ 10415 w 12851"/>
              <a:gd name="T87" fmla="*/ 46 h 16128"/>
              <a:gd name="T88" fmla="*/ 5632 w 12851"/>
              <a:gd name="T89" fmla="*/ 586 h 16128"/>
              <a:gd name="T90" fmla="*/ 1254 w 12851"/>
              <a:gd name="T91" fmla="*/ 1325 h 16128"/>
              <a:gd name="T92" fmla="*/ 4 w 12851"/>
              <a:gd name="T93" fmla="*/ 2107 h 16128"/>
              <a:gd name="T94" fmla="*/ 125 w 12851"/>
              <a:gd name="T95" fmla="*/ 6172 h 16128"/>
              <a:gd name="T96" fmla="*/ 528 w 12851"/>
              <a:gd name="T97" fmla="*/ 11773 h 16128"/>
              <a:gd name="T98" fmla="*/ 1071 w 12851"/>
              <a:gd name="T99" fmla="*/ 15540 h 16128"/>
              <a:gd name="T100" fmla="*/ 2837 w 12851"/>
              <a:gd name="T101" fmla="*/ 16052 h 16128"/>
              <a:gd name="T102" fmla="*/ 7058 w 12851"/>
              <a:gd name="T103" fmla="*/ 16121 h 16128"/>
              <a:gd name="T104" fmla="*/ 11167 w 12851"/>
              <a:gd name="T105" fmla="*/ 15980 h 16128"/>
              <a:gd name="T106" fmla="*/ 12600 w 12851"/>
              <a:gd name="T107" fmla="*/ 15569 h 16128"/>
              <a:gd name="T108" fmla="*/ 12773 w 12851"/>
              <a:gd name="T109" fmla="*/ 11528 h 16128"/>
              <a:gd name="T110" fmla="*/ 12850 w 12851"/>
              <a:gd name="T111" fmla="*/ 5306 h 16128"/>
              <a:gd name="T112" fmla="*/ 12691 w 12851"/>
              <a:gd name="T113" fmla="*/ 681 h 16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2851" h="16128">
                <a:moveTo>
                  <a:pt x="11520" y="13818"/>
                </a:moveTo>
                <a:lnTo>
                  <a:pt x="11480" y="13843"/>
                </a:lnTo>
                <a:lnTo>
                  <a:pt x="11393" y="13867"/>
                </a:lnTo>
                <a:lnTo>
                  <a:pt x="11263" y="13891"/>
                </a:lnTo>
                <a:lnTo>
                  <a:pt x="11093" y="13914"/>
                </a:lnTo>
                <a:lnTo>
                  <a:pt x="10887" y="13937"/>
                </a:lnTo>
                <a:lnTo>
                  <a:pt x="10644" y="13958"/>
                </a:lnTo>
                <a:lnTo>
                  <a:pt x="10372" y="13979"/>
                </a:lnTo>
                <a:lnTo>
                  <a:pt x="10071" y="13998"/>
                </a:lnTo>
                <a:lnTo>
                  <a:pt x="9745" y="14016"/>
                </a:lnTo>
                <a:lnTo>
                  <a:pt x="9396" y="14032"/>
                </a:lnTo>
                <a:lnTo>
                  <a:pt x="9028" y="14048"/>
                </a:lnTo>
                <a:lnTo>
                  <a:pt x="8644" y="14062"/>
                </a:lnTo>
                <a:lnTo>
                  <a:pt x="8247" y="14074"/>
                </a:lnTo>
                <a:lnTo>
                  <a:pt x="7840" y="14084"/>
                </a:lnTo>
                <a:lnTo>
                  <a:pt x="7425" y="14092"/>
                </a:lnTo>
                <a:lnTo>
                  <a:pt x="7006" y="14098"/>
                </a:lnTo>
                <a:lnTo>
                  <a:pt x="6585" y="14102"/>
                </a:lnTo>
                <a:lnTo>
                  <a:pt x="6167" y="14103"/>
                </a:lnTo>
                <a:lnTo>
                  <a:pt x="5753" y="14102"/>
                </a:lnTo>
                <a:lnTo>
                  <a:pt x="5346" y="14099"/>
                </a:lnTo>
                <a:lnTo>
                  <a:pt x="4952" y="14093"/>
                </a:lnTo>
                <a:lnTo>
                  <a:pt x="4570" y="14084"/>
                </a:lnTo>
                <a:lnTo>
                  <a:pt x="4205" y="14073"/>
                </a:lnTo>
                <a:lnTo>
                  <a:pt x="3859" y="14058"/>
                </a:lnTo>
                <a:lnTo>
                  <a:pt x="3536" y="14039"/>
                </a:lnTo>
                <a:lnTo>
                  <a:pt x="3240" y="14019"/>
                </a:lnTo>
                <a:lnTo>
                  <a:pt x="2971" y="13994"/>
                </a:lnTo>
                <a:lnTo>
                  <a:pt x="2735" y="13967"/>
                </a:lnTo>
                <a:lnTo>
                  <a:pt x="2533" y="13935"/>
                </a:lnTo>
                <a:lnTo>
                  <a:pt x="2368" y="13900"/>
                </a:lnTo>
                <a:lnTo>
                  <a:pt x="2245" y="13861"/>
                </a:lnTo>
                <a:lnTo>
                  <a:pt x="2164" y="13818"/>
                </a:lnTo>
                <a:lnTo>
                  <a:pt x="2108" y="13746"/>
                </a:lnTo>
                <a:lnTo>
                  <a:pt x="2050" y="13623"/>
                </a:lnTo>
                <a:lnTo>
                  <a:pt x="1993" y="13451"/>
                </a:lnTo>
                <a:lnTo>
                  <a:pt x="1935" y="13234"/>
                </a:lnTo>
                <a:lnTo>
                  <a:pt x="1879" y="12975"/>
                </a:lnTo>
                <a:lnTo>
                  <a:pt x="1822" y="12678"/>
                </a:lnTo>
                <a:lnTo>
                  <a:pt x="1766" y="12347"/>
                </a:lnTo>
                <a:lnTo>
                  <a:pt x="1711" y="11984"/>
                </a:lnTo>
                <a:lnTo>
                  <a:pt x="1658" y="11594"/>
                </a:lnTo>
                <a:lnTo>
                  <a:pt x="1605" y="11181"/>
                </a:lnTo>
                <a:lnTo>
                  <a:pt x="1554" y="10745"/>
                </a:lnTo>
                <a:lnTo>
                  <a:pt x="1504" y="10294"/>
                </a:lnTo>
                <a:lnTo>
                  <a:pt x="1457" y="9829"/>
                </a:lnTo>
                <a:lnTo>
                  <a:pt x="1411" y="9353"/>
                </a:lnTo>
                <a:lnTo>
                  <a:pt x="1367" y="8871"/>
                </a:lnTo>
                <a:lnTo>
                  <a:pt x="1325" y="8387"/>
                </a:lnTo>
                <a:lnTo>
                  <a:pt x="1287" y="7902"/>
                </a:lnTo>
                <a:lnTo>
                  <a:pt x="1251" y="7421"/>
                </a:lnTo>
                <a:lnTo>
                  <a:pt x="1217" y="6947"/>
                </a:lnTo>
                <a:lnTo>
                  <a:pt x="1187" y="6484"/>
                </a:lnTo>
                <a:lnTo>
                  <a:pt x="1160" y="6036"/>
                </a:lnTo>
                <a:lnTo>
                  <a:pt x="1136" y="5605"/>
                </a:lnTo>
                <a:lnTo>
                  <a:pt x="1116" y="5197"/>
                </a:lnTo>
                <a:lnTo>
                  <a:pt x="1098" y="4812"/>
                </a:lnTo>
                <a:lnTo>
                  <a:pt x="1085" y="4456"/>
                </a:lnTo>
                <a:lnTo>
                  <a:pt x="1077" y="4133"/>
                </a:lnTo>
                <a:lnTo>
                  <a:pt x="1072" y="3844"/>
                </a:lnTo>
                <a:lnTo>
                  <a:pt x="1072" y="3595"/>
                </a:lnTo>
                <a:lnTo>
                  <a:pt x="1076" y="3387"/>
                </a:lnTo>
                <a:lnTo>
                  <a:pt x="1085" y="3225"/>
                </a:lnTo>
                <a:lnTo>
                  <a:pt x="1099" y="3112"/>
                </a:lnTo>
                <a:lnTo>
                  <a:pt x="1119" y="3052"/>
                </a:lnTo>
                <a:lnTo>
                  <a:pt x="1168" y="3017"/>
                </a:lnTo>
                <a:lnTo>
                  <a:pt x="1269" y="2975"/>
                </a:lnTo>
                <a:lnTo>
                  <a:pt x="1418" y="2927"/>
                </a:lnTo>
                <a:lnTo>
                  <a:pt x="1612" y="2875"/>
                </a:lnTo>
                <a:lnTo>
                  <a:pt x="1848" y="2818"/>
                </a:lnTo>
                <a:lnTo>
                  <a:pt x="2123" y="2758"/>
                </a:lnTo>
                <a:lnTo>
                  <a:pt x="2432" y="2694"/>
                </a:lnTo>
                <a:lnTo>
                  <a:pt x="2773" y="2628"/>
                </a:lnTo>
                <a:lnTo>
                  <a:pt x="3142" y="2559"/>
                </a:lnTo>
                <a:lnTo>
                  <a:pt x="3535" y="2490"/>
                </a:lnTo>
                <a:lnTo>
                  <a:pt x="3949" y="2419"/>
                </a:lnTo>
                <a:lnTo>
                  <a:pt x="4382" y="2349"/>
                </a:lnTo>
                <a:lnTo>
                  <a:pt x="4828" y="2278"/>
                </a:lnTo>
                <a:lnTo>
                  <a:pt x="5287" y="2209"/>
                </a:lnTo>
                <a:lnTo>
                  <a:pt x="5752" y="2140"/>
                </a:lnTo>
                <a:lnTo>
                  <a:pt x="6222" y="2074"/>
                </a:lnTo>
                <a:lnTo>
                  <a:pt x="6692" y="2011"/>
                </a:lnTo>
                <a:lnTo>
                  <a:pt x="7159" y="1951"/>
                </a:lnTo>
                <a:lnTo>
                  <a:pt x="7622" y="1895"/>
                </a:lnTo>
                <a:lnTo>
                  <a:pt x="8074" y="1844"/>
                </a:lnTo>
                <a:lnTo>
                  <a:pt x="8513" y="1796"/>
                </a:lnTo>
                <a:lnTo>
                  <a:pt x="8936" y="1755"/>
                </a:lnTo>
                <a:lnTo>
                  <a:pt x="9339" y="1720"/>
                </a:lnTo>
                <a:lnTo>
                  <a:pt x="9720" y="1691"/>
                </a:lnTo>
                <a:lnTo>
                  <a:pt x="10073" y="1670"/>
                </a:lnTo>
                <a:lnTo>
                  <a:pt x="10397" y="1657"/>
                </a:lnTo>
                <a:lnTo>
                  <a:pt x="10688" y="1653"/>
                </a:lnTo>
                <a:lnTo>
                  <a:pt x="10941" y="1657"/>
                </a:lnTo>
                <a:lnTo>
                  <a:pt x="11155" y="1671"/>
                </a:lnTo>
                <a:lnTo>
                  <a:pt x="11325" y="1695"/>
                </a:lnTo>
                <a:lnTo>
                  <a:pt x="11448" y="1731"/>
                </a:lnTo>
                <a:lnTo>
                  <a:pt x="11520" y="1777"/>
                </a:lnTo>
                <a:lnTo>
                  <a:pt x="11564" y="1860"/>
                </a:lnTo>
                <a:lnTo>
                  <a:pt x="11603" y="2001"/>
                </a:lnTo>
                <a:lnTo>
                  <a:pt x="11639" y="2196"/>
                </a:lnTo>
                <a:lnTo>
                  <a:pt x="11669" y="2443"/>
                </a:lnTo>
                <a:lnTo>
                  <a:pt x="11696" y="2736"/>
                </a:lnTo>
                <a:lnTo>
                  <a:pt x="11718" y="3071"/>
                </a:lnTo>
                <a:lnTo>
                  <a:pt x="11738" y="3446"/>
                </a:lnTo>
                <a:lnTo>
                  <a:pt x="11753" y="3856"/>
                </a:lnTo>
                <a:lnTo>
                  <a:pt x="11765" y="4296"/>
                </a:lnTo>
                <a:lnTo>
                  <a:pt x="11774" y="4763"/>
                </a:lnTo>
                <a:lnTo>
                  <a:pt x="11780" y="5253"/>
                </a:lnTo>
                <a:lnTo>
                  <a:pt x="11783" y="5762"/>
                </a:lnTo>
                <a:lnTo>
                  <a:pt x="11784" y="6286"/>
                </a:lnTo>
                <a:lnTo>
                  <a:pt x="11782" y="6820"/>
                </a:lnTo>
                <a:lnTo>
                  <a:pt x="11777" y="7362"/>
                </a:lnTo>
                <a:lnTo>
                  <a:pt x="11771" y="7908"/>
                </a:lnTo>
                <a:lnTo>
                  <a:pt x="11763" y="8451"/>
                </a:lnTo>
                <a:lnTo>
                  <a:pt x="11752" y="8990"/>
                </a:lnTo>
                <a:lnTo>
                  <a:pt x="11741" y="9522"/>
                </a:lnTo>
                <a:lnTo>
                  <a:pt x="11727" y="10040"/>
                </a:lnTo>
                <a:lnTo>
                  <a:pt x="11712" y="10541"/>
                </a:lnTo>
                <a:lnTo>
                  <a:pt x="11697" y="11021"/>
                </a:lnTo>
                <a:lnTo>
                  <a:pt x="11680" y="11477"/>
                </a:lnTo>
                <a:lnTo>
                  <a:pt x="11663" y="11904"/>
                </a:lnTo>
                <a:lnTo>
                  <a:pt x="11646" y="12299"/>
                </a:lnTo>
                <a:lnTo>
                  <a:pt x="11627" y="12657"/>
                </a:lnTo>
                <a:lnTo>
                  <a:pt x="11609" y="12975"/>
                </a:lnTo>
                <a:lnTo>
                  <a:pt x="11591" y="13248"/>
                </a:lnTo>
                <a:lnTo>
                  <a:pt x="11573" y="13473"/>
                </a:lnTo>
                <a:lnTo>
                  <a:pt x="11555" y="13645"/>
                </a:lnTo>
                <a:lnTo>
                  <a:pt x="11538" y="13762"/>
                </a:lnTo>
                <a:lnTo>
                  <a:pt x="11520" y="13818"/>
                </a:lnTo>
                <a:close/>
                <a:moveTo>
                  <a:pt x="6793" y="15652"/>
                </a:moveTo>
                <a:lnTo>
                  <a:pt x="6757" y="15674"/>
                </a:lnTo>
                <a:lnTo>
                  <a:pt x="6719" y="15695"/>
                </a:lnTo>
                <a:lnTo>
                  <a:pt x="6682" y="15713"/>
                </a:lnTo>
                <a:lnTo>
                  <a:pt x="6644" y="15729"/>
                </a:lnTo>
                <a:lnTo>
                  <a:pt x="6605" y="15743"/>
                </a:lnTo>
                <a:lnTo>
                  <a:pt x="6567" y="15756"/>
                </a:lnTo>
                <a:lnTo>
                  <a:pt x="6528" y="15766"/>
                </a:lnTo>
                <a:lnTo>
                  <a:pt x="6490" y="15775"/>
                </a:lnTo>
                <a:lnTo>
                  <a:pt x="6452" y="15783"/>
                </a:lnTo>
                <a:lnTo>
                  <a:pt x="6413" y="15788"/>
                </a:lnTo>
                <a:lnTo>
                  <a:pt x="6375" y="15792"/>
                </a:lnTo>
                <a:lnTo>
                  <a:pt x="6337" y="15794"/>
                </a:lnTo>
                <a:lnTo>
                  <a:pt x="6298" y="15794"/>
                </a:lnTo>
                <a:lnTo>
                  <a:pt x="6261" y="15793"/>
                </a:lnTo>
                <a:lnTo>
                  <a:pt x="6224" y="15790"/>
                </a:lnTo>
                <a:lnTo>
                  <a:pt x="6187" y="15785"/>
                </a:lnTo>
                <a:lnTo>
                  <a:pt x="6151" y="15779"/>
                </a:lnTo>
                <a:lnTo>
                  <a:pt x="6116" y="15771"/>
                </a:lnTo>
                <a:lnTo>
                  <a:pt x="6081" y="15761"/>
                </a:lnTo>
                <a:lnTo>
                  <a:pt x="6047" y="15750"/>
                </a:lnTo>
                <a:lnTo>
                  <a:pt x="6014" y="15737"/>
                </a:lnTo>
                <a:lnTo>
                  <a:pt x="5981" y="15723"/>
                </a:lnTo>
                <a:lnTo>
                  <a:pt x="5950" y="15707"/>
                </a:lnTo>
                <a:lnTo>
                  <a:pt x="5920" y="15689"/>
                </a:lnTo>
                <a:lnTo>
                  <a:pt x="5890" y="15669"/>
                </a:lnTo>
                <a:lnTo>
                  <a:pt x="5862" y="15648"/>
                </a:lnTo>
                <a:lnTo>
                  <a:pt x="5835" y="15626"/>
                </a:lnTo>
                <a:lnTo>
                  <a:pt x="5810" y="15602"/>
                </a:lnTo>
                <a:lnTo>
                  <a:pt x="5785" y="15577"/>
                </a:lnTo>
                <a:lnTo>
                  <a:pt x="5762" y="15549"/>
                </a:lnTo>
                <a:lnTo>
                  <a:pt x="5741" y="15521"/>
                </a:lnTo>
                <a:lnTo>
                  <a:pt x="5721" y="15491"/>
                </a:lnTo>
                <a:lnTo>
                  <a:pt x="5703" y="15461"/>
                </a:lnTo>
                <a:lnTo>
                  <a:pt x="5687" y="15428"/>
                </a:lnTo>
                <a:lnTo>
                  <a:pt x="5672" y="15396"/>
                </a:lnTo>
                <a:lnTo>
                  <a:pt x="5661" y="15363"/>
                </a:lnTo>
                <a:lnTo>
                  <a:pt x="5651" y="15330"/>
                </a:lnTo>
                <a:lnTo>
                  <a:pt x="5643" y="15295"/>
                </a:lnTo>
                <a:lnTo>
                  <a:pt x="5637" y="15261"/>
                </a:lnTo>
                <a:lnTo>
                  <a:pt x="5633" y="15226"/>
                </a:lnTo>
                <a:lnTo>
                  <a:pt x="5631" y="15191"/>
                </a:lnTo>
                <a:lnTo>
                  <a:pt x="5630" y="15155"/>
                </a:lnTo>
                <a:lnTo>
                  <a:pt x="5632" y="15120"/>
                </a:lnTo>
                <a:lnTo>
                  <a:pt x="5635" y="15085"/>
                </a:lnTo>
                <a:lnTo>
                  <a:pt x="5640" y="15049"/>
                </a:lnTo>
                <a:lnTo>
                  <a:pt x="5647" y="15013"/>
                </a:lnTo>
                <a:lnTo>
                  <a:pt x="5656" y="14978"/>
                </a:lnTo>
                <a:lnTo>
                  <a:pt x="5666" y="14944"/>
                </a:lnTo>
                <a:lnTo>
                  <a:pt x="5679" y="14908"/>
                </a:lnTo>
                <a:lnTo>
                  <a:pt x="5693" y="14874"/>
                </a:lnTo>
                <a:lnTo>
                  <a:pt x="5709" y="14840"/>
                </a:lnTo>
                <a:lnTo>
                  <a:pt x="5726" y="14807"/>
                </a:lnTo>
                <a:lnTo>
                  <a:pt x="5745" y="14773"/>
                </a:lnTo>
                <a:lnTo>
                  <a:pt x="5765" y="14741"/>
                </a:lnTo>
                <a:lnTo>
                  <a:pt x="5787" y="14709"/>
                </a:lnTo>
                <a:lnTo>
                  <a:pt x="5812" y="14677"/>
                </a:lnTo>
                <a:lnTo>
                  <a:pt x="5837" y="14647"/>
                </a:lnTo>
                <a:lnTo>
                  <a:pt x="5864" y="14618"/>
                </a:lnTo>
                <a:lnTo>
                  <a:pt x="5892" y="14590"/>
                </a:lnTo>
                <a:lnTo>
                  <a:pt x="5923" y="14562"/>
                </a:lnTo>
                <a:lnTo>
                  <a:pt x="5954" y="14535"/>
                </a:lnTo>
                <a:lnTo>
                  <a:pt x="5986" y="14510"/>
                </a:lnTo>
                <a:lnTo>
                  <a:pt x="6021" y="14486"/>
                </a:lnTo>
                <a:lnTo>
                  <a:pt x="6057" y="14463"/>
                </a:lnTo>
                <a:lnTo>
                  <a:pt x="6093" y="14442"/>
                </a:lnTo>
                <a:lnTo>
                  <a:pt x="6131" y="14421"/>
                </a:lnTo>
                <a:lnTo>
                  <a:pt x="6168" y="14403"/>
                </a:lnTo>
                <a:lnTo>
                  <a:pt x="6206" y="14387"/>
                </a:lnTo>
                <a:lnTo>
                  <a:pt x="6245" y="14373"/>
                </a:lnTo>
                <a:lnTo>
                  <a:pt x="6283" y="14360"/>
                </a:lnTo>
                <a:lnTo>
                  <a:pt x="6322" y="14350"/>
                </a:lnTo>
                <a:lnTo>
                  <a:pt x="6360" y="14340"/>
                </a:lnTo>
                <a:lnTo>
                  <a:pt x="6398" y="14333"/>
                </a:lnTo>
                <a:lnTo>
                  <a:pt x="6438" y="14328"/>
                </a:lnTo>
                <a:lnTo>
                  <a:pt x="6476" y="14324"/>
                </a:lnTo>
                <a:lnTo>
                  <a:pt x="6513" y="14322"/>
                </a:lnTo>
                <a:lnTo>
                  <a:pt x="6552" y="14321"/>
                </a:lnTo>
                <a:lnTo>
                  <a:pt x="6589" y="14323"/>
                </a:lnTo>
                <a:lnTo>
                  <a:pt x="6626" y="14326"/>
                </a:lnTo>
                <a:lnTo>
                  <a:pt x="6663" y="14331"/>
                </a:lnTo>
                <a:lnTo>
                  <a:pt x="6699" y="14337"/>
                </a:lnTo>
                <a:lnTo>
                  <a:pt x="6734" y="14345"/>
                </a:lnTo>
                <a:lnTo>
                  <a:pt x="6770" y="14354"/>
                </a:lnTo>
                <a:lnTo>
                  <a:pt x="6803" y="14366"/>
                </a:lnTo>
                <a:lnTo>
                  <a:pt x="6836" y="14379"/>
                </a:lnTo>
                <a:lnTo>
                  <a:pt x="6869" y="14393"/>
                </a:lnTo>
                <a:lnTo>
                  <a:pt x="6900" y="14409"/>
                </a:lnTo>
                <a:lnTo>
                  <a:pt x="6930" y="14428"/>
                </a:lnTo>
                <a:lnTo>
                  <a:pt x="6960" y="14447"/>
                </a:lnTo>
                <a:lnTo>
                  <a:pt x="6988" y="14467"/>
                </a:lnTo>
                <a:lnTo>
                  <a:pt x="7015" y="14490"/>
                </a:lnTo>
                <a:lnTo>
                  <a:pt x="7040" y="14513"/>
                </a:lnTo>
                <a:lnTo>
                  <a:pt x="7065" y="14539"/>
                </a:lnTo>
                <a:lnTo>
                  <a:pt x="7088" y="14567"/>
                </a:lnTo>
                <a:lnTo>
                  <a:pt x="7109" y="14595"/>
                </a:lnTo>
                <a:lnTo>
                  <a:pt x="7129" y="14625"/>
                </a:lnTo>
                <a:lnTo>
                  <a:pt x="7147" y="14655"/>
                </a:lnTo>
                <a:lnTo>
                  <a:pt x="7163" y="14688"/>
                </a:lnTo>
                <a:lnTo>
                  <a:pt x="7177" y="14720"/>
                </a:lnTo>
                <a:lnTo>
                  <a:pt x="7189" y="14753"/>
                </a:lnTo>
                <a:lnTo>
                  <a:pt x="7199" y="14786"/>
                </a:lnTo>
                <a:lnTo>
                  <a:pt x="7207" y="14821"/>
                </a:lnTo>
                <a:lnTo>
                  <a:pt x="7213" y="14855"/>
                </a:lnTo>
                <a:lnTo>
                  <a:pt x="7217" y="14889"/>
                </a:lnTo>
                <a:lnTo>
                  <a:pt x="7219" y="14924"/>
                </a:lnTo>
                <a:lnTo>
                  <a:pt x="7220" y="14960"/>
                </a:lnTo>
                <a:lnTo>
                  <a:pt x="7218" y="14995"/>
                </a:lnTo>
                <a:lnTo>
                  <a:pt x="7215" y="15030"/>
                </a:lnTo>
                <a:lnTo>
                  <a:pt x="7210" y="15066"/>
                </a:lnTo>
                <a:lnTo>
                  <a:pt x="7203" y="15101"/>
                </a:lnTo>
                <a:lnTo>
                  <a:pt x="7194" y="15136"/>
                </a:lnTo>
                <a:lnTo>
                  <a:pt x="7184" y="15170"/>
                </a:lnTo>
                <a:lnTo>
                  <a:pt x="7171" y="15206"/>
                </a:lnTo>
                <a:lnTo>
                  <a:pt x="7156" y="15240"/>
                </a:lnTo>
                <a:lnTo>
                  <a:pt x="7141" y="15274"/>
                </a:lnTo>
                <a:lnTo>
                  <a:pt x="7124" y="15307"/>
                </a:lnTo>
                <a:lnTo>
                  <a:pt x="7105" y="15341"/>
                </a:lnTo>
                <a:lnTo>
                  <a:pt x="7085" y="15373"/>
                </a:lnTo>
                <a:lnTo>
                  <a:pt x="7061" y="15405"/>
                </a:lnTo>
                <a:lnTo>
                  <a:pt x="7038" y="15437"/>
                </a:lnTo>
                <a:lnTo>
                  <a:pt x="7013" y="15467"/>
                </a:lnTo>
                <a:lnTo>
                  <a:pt x="6986" y="15496"/>
                </a:lnTo>
                <a:lnTo>
                  <a:pt x="6958" y="15525"/>
                </a:lnTo>
                <a:lnTo>
                  <a:pt x="6927" y="15552"/>
                </a:lnTo>
                <a:lnTo>
                  <a:pt x="6896" y="15580"/>
                </a:lnTo>
                <a:lnTo>
                  <a:pt x="6863" y="15605"/>
                </a:lnTo>
                <a:lnTo>
                  <a:pt x="6828" y="15629"/>
                </a:lnTo>
                <a:lnTo>
                  <a:pt x="6793" y="15652"/>
                </a:lnTo>
                <a:close/>
                <a:moveTo>
                  <a:pt x="6251" y="1087"/>
                </a:moveTo>
                <a:lnTo>
                  <a:pt x="6265" y="1076"/>
                </a:lnTo>
                <a:lnTo>
                  <a:pt x="6279" y="1064"/>
                </a:lnTo>
                <a:lnTo>
                  <a:pt x="6294" y="1054"/>
                </a:lnTo>
                <a:lnTo>
                  <a:pt x="6309" y="1045"/>
                </a:lnTo>
                <a:lnTo>
                  <a:pt x="6325" y="1036"/>
                </a:lnTo>
                <a:lnTo>
                  <a:pt x="6340" y="1028"/>
                </a:lnTo>
                <a:lnTo>
                  <a:pt x="6355" y="1021"/>
                </a:lnTo>
                <a:lnTo>
                  <a:pt x="6371" y="1014"/>
                </a:lnTo>
                <a:lnTo>
                  <a:pt x="6386" y="1008"/>
                </a:lnTo>
                <a:lnTo>
                  <a:pt x="6402" y="1003"/>
                </a:lnTo>
                <a:lnTo>
                  <a:pt x="6417" y="998"/>
                </a:lnTo>
                <a:lnTo>
                  <a:pt x="6434" y="994"/>
                </a:lnTo>
                <a:lnTo>
                  <a:pt x="6449" y="991"/>
                </a:lnTo>
                <a:lnTo>
                  <a:pt x="6465" y="989"/>
                </a:lnTo>
                <a:lnTo>
                  <a:pt x="6480" y="987"/>
                </a:lnTo>
                <a:lnTo>
                  <a:pt x="6495" y="986"/>
                </a:lnTo>
                <a:lnTo>
                  <a:pt x="6510" y="986"/>
                </a:lnTo>
                <a:lnTo>
                  <a:pt x="6525" y="986"/>
                </a:lnTo>
                <a:lnTo>
                  <a:pt x="6541" y="987"/>
                </a:lnTo>
                <a:lnTo>
                  <a:pt x="6555" y="989"/>
                </a:lnTo>
                <a:lnTo>
                  <a:pt x="6569" y="991"/>
                </a:lnTo>
                <a:lnTo>
                  <a:pt x="6583" y="995"/>
                </a:lnTo>
                <a:lnTo>
                  <a:pt x="6597" y="998"/>
                </a:lnTo>
                <a:lnTo>
                  <a:pt x="6610" y="1003"/>
                </a:lnTo>
                <a:lnTo>
                  <a:pt x="6623" y="1009"/>
                </a:lnTo>
                <a:lnTo>
                  <a:pt x="6635" y="1014"/>
                </a:lnTo>
                <a:lnTo>
                  <a:pt x="6648" y="1021"/>
                </a:lnTo>
                <a:lnTo>
                  <a:pt x="6659" y="1029"/>
                </a:lnTo>
                <a:lnTo>
                  <a:pt x="6670" y="1037"/>
                </a:lnTo>
                <a:lnTo>
                  <a:pt x="6681" y="1046"/>
                </a:lnTo>
                <a:lnTo>
                  <a:pt x="6691" y="1056"/>
                </a:lnTo>
                <a:lnTo>
                  <a:pt x="6700" y="1066"/>
                </a:lnTo>
                <a:lnTo>
                  <a:pt x="6708" y="1078"/>
                </a:lnTo>
                <a:lnTo>
                  <a:pt x="6716" y="1089"/>
                </a:lnTo>
                <a:lnTo>
                  <a:pt x="6723" y="1101"/>
                </a:lnTo>
                <a:lnTo>
                  <a:pt x="6729" y="1114"/>
                </a:lnTo>
                <a:lnTo>
                  <a:pt x="6734" y="1126"/>
                </a:lnTo>
                <a:lnTo>
                  <a:pt x="6739" y="1139"/>
                </a:lnTo>
                <a:lnTo>
                  <a:pt x="6743" y="1152"/>
                </a:lnTo>
                <a:lnTo>
                  <a:pt x="6747" y="1166"/>
                </a:lnTo>
                <a:lnTo>
                  <a:pt x="6749" y="1180"/>
                </a:lnTo>
                <a:lnTo>
                  <a:pt x="6750" y="1194"/>
                </a:lnTo>
                <a:lnTo>
                  <a:pt x="6751" y="1209"/>
                </a:lnTo>
                <a:lnTo>
                  <a:pt x="6751" y="1223"/>
                </a:lnTo>
                <a:lnTo>
                  <a:pt x="6750" y="1238"/>
                </a:lnTo>
                <a:lnTo>
                  <a:pt x="6749" y="1252"/>
                </a:lnTo>
                <a:lnTo>
                  <a:pt x="6746" y="1267"/>
                </a:lnTo>
                <a:lnTo>
                  <a:pt x="6742" y="1282"/>
                </a:lnTo>
                <a:lnTo>
                  <a:pt x="6738" y="1297"/>
                </a:lnTo>
                <a:lnTo>
                  <a:pt x="6734" y="1311"/>
                </a:lnTo>
                <a:lnTo>
                  <a:pt x="6729" y="1327"/>
                </a:lnTo>
                <a:lnTo>
                  <a:pt x="6723" y="1342"/>
                </a:lnTo>
                <a:lnTo>
                  <a:pt x="6716" y="1356"/>
                </a:lnTo>
                <a:lnTo>
                  <a:pt x="6709" y="1371"/>
                </a:lnTo>
                <a:lnTo>
                  <a:pt x="6701" y="1385"/>
                </a:lnTo>
                <a:lnTo>
                  <a:pt x="6693" y="1399"/>
                </a:lnTo>
                <a:lnTo>
                  <a:pt x="6684" y="1413"/>
                </a:lnTo>
                <a:lnTo>
                  <a:pt x="6674" y="1427"/>
                </a:lnTo>
                <a:lnTo>
                  <a:pt x="6663" y="1441"/>
                </a:lnTo>
                <a:lnTo>
                  <a:pt x="6652" y="1455"/>
                </a:lnTo>
                <a:lnTo>
                  <a:pt x="6640" y="1468"/>
                </a:lnTo>
                <a:lnTo>
                  <a:pt x="6627" y="1481"/>
                </a:lnTo>
                <a:lnTo>
                  <a:pt x="6614" y="1493"/>
                </a:lnTo>
                <a:lnTo>
                  <a:pt x="6600" y="1505"/>
                </a:lnTo>
                <a:lnTo>
                  <a:pt x="6586" y="1516"/>
                </a:lnTo>
                <a:lnTo>
                  <a:pt x="6571" y="1527"/>
                </a:lnTo>
                <a:lnTo>
                  <a:pt x="6556" y="1537"/>
                </a:lnTo>
                <a:lnTo>
                  <a:pt x="6541" y="1547"/>
                </a:lnTo>
                <a:lnTo>
                  <a:pt x="6525" y="1555"/>
                </a:lnTo>
                <a:lnTo>
                  <a:pt x="6510" y="1563"/>
                </a:lnTo>
                <a:lnTo>
                  <a:pt x="6495" y="1571"/>
                </a:lnTo>
                <a:lnTo>
                  <a:pt x="6479" y="1578"/>
                </a:lnTo>
                <a:lnTo>
                  <a:pt x="6464" y="1584"/>
                </a:lnTo>
                <a:lnTo>
                  <a:pt x="6448" y="1589"/>
                </a:lnTo>
                <a:lnTo>
                  <a:pt x="6432" y="1594"/>
                </a:lnTo>
                <a:lnTo>
                  <a:pt x="6416" y="1598"/>
                </a:lnTo>
                <a:lnTo>
                  <a:pt x="6400" y="1601"/>
                </a:lnTo>
                <a:lnTo>
                  <a:pt x="6385" y="1603"/>
                </a:lnTo>
                <a:lnTo>
                  <a:pt x="6370" y="1605"/>
                </a:lnTo>
                <a:lnTo>
                  <a:pt x="6354" y="1606"/>
                </a:lnTo>
                <a:lnTo>
                  <a:pt x="6339" y="1606"/>
                </a:lnTo>
                <a:lnTo>
                  <a:pt x="6324" y="1606"/>
                </a:lnTo>
                <a:lnTo>
                  <a:pt x="6309" y="1605"/>
                </a:lnTo>
                <a:lnTo>
                  <a:pt x="6294" y="1603"/>
                </a:lnTo>
                <a:lnTo>
                  <a:pt x="6280" y="1601"/>
                </a:lnTo>
                <a:lnTo>
                  <a:pt x="6266" y="1598"/>
                </a:lnTo>
                <a:lnTo>
                  <a:pt x="6253" y="1594"/>
                </a:lnTo>
                <a:lnTo>
                  <a:pt x="6240" y="1589"/>
                </a:lnTo>
                <a:lnTo>
                  <a:pt x="6227" y="1584"/>
                </a:lnTo>
                <a:lnTo>
                  <a:pt x="6215" y="1578"/>
                </a:lnTo>
                <a:lnTo>
                  <a:pt x="6202" y="1570"/>
                </a:lnTo>
                <a:lnTo>
                  <a:pt x="6190" y="1562"/>
                </a:lnTo>
                <a:lnTo>
                  <a:pt x="6179" y="1554"/>
                </a:lnTo>
                <a:lnTo>
                  <a:pt x="6169" y="1545"/>
                </a:lnTo>
                <a:lnTo>
                  <a:pt x="6159" y="1536"/>
                </a:lnTo>
                <a:lnTo>
                  <a:pt x="6150" y="1525"/>
                </a:lnTo>
                <a:lnTo>
                  <a:pt x="6141" y="1514"/>
                </a:lnTo>
                <a:lnTo>
                  <a:pt x="6134" y="1503"/>
                </a:lnTo>
                <a:lnTo>
                  <a:pt x="6127" y="1491"/>
                </a:lnTo>
                <a:lnTo>
                  <a:pt x="6121" y="1479"/>
                </a:lnTo>
                <a:lnTo>
                  <a:pt x="6115" y="1466"/>
                </a:lnTo>
                <a:lnTo>
                  <a:pt x="6111" y="1453"/>
                </a:lnTo>
                <a:lnTo>
                  <a:pt x="6107" y="1439"/>
                </a:lnTo>
                <a:lnTo>
                  <a:pt x="6103" y="1425"/>
                </a:lnTo>
                <a:lnTo>
                  <a:pt x="6101" y="1411"/>
                </a:lnTo>
                <a:lnTo>
                  <a:pt x="6099" y="1397"/>
                </a:lnTo>
                <a:lnTo>
                  <a:pt x="6099" y="1383"/>
                </a:lnTo>
                <a:lnTo>
                  <a:pt x="6099" y="1369"/>
                </a:lnTo>
                <a:lnTo>
                  <a:pt x="6100" y="1354"/>
                </a:lnTo>
                <a:lnTo>
                  <a:pt x="6101" y="1340"/>
                </a:lnTo>
                <a:lnTo>
                  <a:pt x="6104" y="1325"/>
                </a:lnTo>
                <a:lnTo>
                  <a:pt x="6108" y="1309"/>
                </a:lnTo>
                <a:lnTo>
                  <a:pt x="6111" y="1295"/>
                </a:lnTo>
                <a:lnTo>
                  <a:pt x="6116" y="1280"/>
                </a:lnTo>
                <a:lnTo>
                  <a:pt x="6121" y="1265"/>
                </a:lnTo>
                <a:lnTo>
                  <a:pt x="6127" y="1250"/>
                </a:lnTo>
                <a:lnTo>
                  <a:pt x="6133" y="1236"/>
                </a:lnTo>
                <a:lnTo>
                  <a:pt x="6141" y="1221"/>
                </a:lnTo>
                <a:lnTo>
                  <a:pt x="6149" y="1207"/>
                </a:lnTo>
                <a:lnTo>
                  <a:pt x="6157" y="1192"/>
                </a:lnTo>
                <a:lnTo>
                  <a:pt x="6166" y="1178"/>
                </a:lnTo>
                <a:lnTo>
                  <a:pt x="6176" y="1164"/>
                </a:lnTo>
                <a:lnTo>
                  <a:pt x="6187" y="1150"/>
                </a:lnTo>
                <a:lnTo>
                  <a:pt x="6198" y="1137"/>
                </a:lnTo>
                <a:lnTo>
                  <a:pt x="6210" y="1124"/>
                </a:lnTo>
                <a:lnTo>
                  <a:pt x="6224" y="1111"/>
                </a:lnTo>
                <a:lnTo>
                  <a:pt x="6237" y="1099"/>
                </a:lnTo>
                <a:lnTo>
                  <a:pt x="6251" y="1087"/>
                </a:lnTo>
                <a:close/>
                <a:moveTo>
                  <a:pt x="12562" y="149"/>
                </a:moveTo>
                <a:lnTo>
                  <a:pt x="12480" y="94"/>
                </a:lnTo>
                <a:lnTo>
                  <a:pt x="12335" y="51"/>
                </a:lnTo>
                <a:lnTo>
                  <a:pt x="12134" y="22"/>
                </a:lnTo>
                <a:lnTo>
                  <a:pt x="11880" y="5"/>
                </a:lnTo>
                <a:lnTo>
                  <a:pt x="11576" y="0"/>
                </a:lnTo>
                <a:lnTo>
                  <a:pt x="11229" y="6"/>
                </a:lnTo>
                <a:lnTo>
                  <a:pt x="10840" y="21"/>
                </a:lnTo>
                <a:lnTo>
                  <a:pt x="10415" y="46"/>
                </a:lnTo>
                <a:lnTo>
                  <a:pt x="9958" y="81"/>
                </a:lnTo>
                <a:lnTo>
                  <a:pt x="9472" y="123"/>
                </a:lnTo>
                <a:lnTo>
                  <a:pt x="8962" y="172"/>
                </a:lnTo>
                <a:lnTo>
                  <a:pt x="8432" y="229"/>
                </a:lnTo>
                <a:lnTo>
                  <a:pt x="7887" y="291"/>
                </a:lnTo>
                <a:lnTo>
                  <a:pt x="7331" y="359"/>
                </a:lnTo>
                <a:lnTo>
                  <a:pt x="6767" y="430"/>
                </a:lnTo>
                <a:lnTo>
                  <a:pt x="6199" y="506"/>
                </a:lnTo>
                <a:lnTo>
                  <a:pt x="5632" y="586"/>
                </a:lnTo>
                <a:lnTo>
                  <a:pt x="5071" y="667"/>
                </a:lnTo>
                <a:lnTo>
                  <a:pt x="4518" y="750"/>
                </a:lnTo>
                <a:lnTo>
                  <a:pt x="3978" y="835"/>
                </a:lnTo>
                <a:lnTo>
                  <a:pt x="3457" y="919"/>
                </a:lnTo>
                <a:lnTo>
                  <a:pt x="2956" y="1004"/>
                </a:lnTo>
                <a:lnTo>
                  <a:pt x="2481" y="1088"/>
                </a:lnTo>
                <a:lnTo>
                  <a:pt x="2037" y="1169"/>
                </a:lnTo>
                <a:lnTo>
                  <a:pt x="1626" y="1248"/>
                </a:lnTo>
                <a:lnTo>
                  <a:pt x="1254" y="1325"/>
                </a:lnTo>
                <a:lnTo>
                  <a:pt x="923" y="1397"/>
                </a:lnTo>
                <a:lnTo>
                  <a:pt x="639" y="1465"/>
                </a:lnTo>
                <a:lnTo>
                  <a:pt x="406" y="1527"/>
                </a:lnTo>
                <a:lnTo>
                  <a:pt x="227" y="1584"/>
                </a:lnTo>
                <a:lnTo>
                  <a:pt x="108" y="1634"/>
                </a:lnTo>
                <a:lnTo>
                  <a:pt x="50" y="1676"/>
                </a:lnTo>
                <a:lnTo>
                  <a:pt x="29" y="1752"/>
                </a:lnTo>
                <a:lnTo>
                  <a:pt x="14" y="1897"/>
                </a:lnTo>
                <a:lnTo>
                  <a:pt x="4" y="2107"/>
                </a:lnTo>
                <a:lnTo>
                  <a:pt x="0" y="2378"/>
                </a:lnTo>
                <a:lnTo>
                  <a:pt x="0" y="2704"/>
                </a:lnTo>
                <a:lnTo>
                  <a:pt x="5" y="3083"/>
                </a:lnTo>
                <a:lnTo>
                  <a:pt x="14" y="3508"/>
                </a:lnTo>
                <a:lnTo>
                  <a:pt x="28" y="3976"/>
                </a:lnTo>
                <a:lnTo>
                  <a:pt x="46" y="4480"/>
                </a:lnTo>
                <a:lnTo>
                  <a:pt x="70" y="5017"/>
                </a:lnTo>
                <a:lnTo>
                  <a:pt x="96" y="5582"/>
                </a:lnTo>
                <a:lnTo>
                  <a:pt x="125" y="6172"/>
                </a:lnTo>
                <a:lnTo>
                  <a:pt x="159" y="6780"/>
                </a:lnTo>
                <a:lnTo>
                  <a:pt x="196" y="7403"/>
                </a:lnTo>
                <a:lnTo>
                  <a:pt x="235" y="8035"/>
                </a:lnTo>
                <a:lnTo>
                  <a:pt x="278" y="8672"/>
                </a:lnTo>
                <a:lnTo>
                  <a:pt x="323" y="9310"/>
                </a:lnTo>
                <a:lnTo>
                  <a:pt x="372" y="9944"/>
                </a:lnTo>
                <a:lnTo>
                  <a:pt x="421" y="10569"/>
                </a:lnTo>
                <a:lnTo>
                  <a:pt x="473" y="11180"/>
                </a:lnTo>
                <a:lnTo>
                  <a:pt x="528" y="11773"/>
                </a:lnTo>
                <a:lnTo>
                  <a:pt x="584" y="12344"/>
                </a:lnTo>
                <a:lnTo>
                  <a:pt x="641" y="12888"/>
                </a:lnTo>
                <a:lnTo>
                  <a:pt x="700" y="13399"/>
                </a:lnTo>
                <a:lnTo>
                  <a:pt x="760" y="13874"/>
                </a:lnTo>
                <a:lnTo>
                  <a:pt x="822" y="14309"/>
                </a:lnTo>
                <a:lnTo>
                  <a:pt x="883" y="14697"/>
                </a:lnTo>
                <a:lnTo>
                  <a:pt x="946" y="15034"/>
                </a:lnTo>
                <a:lnTo>
                  <a:pt x="1009" y="15318"/>
                </a:lnTo>
                <a:lnTo>
                  <a:pt x="1071" y="15540"/>
                </a:lnTo>
                <a:lnTo>
                  <a:pt x="1135" y="15699"/>
                </a:lnTo>
                <a:lnTo>
                  <a:pt x="1197" y="15789"/>
                </a:lnTo>
                <a:lnTo>
                  <a:pt x="1288" y="15840"/>
                </a:lnTo>
                <a:lnTo>
                  <a:pt x="1432" y="15886"/>
                </a:lnTo>
                <a:lnTo>
                  <a:pt x="1627" y="15928"/>
                </a:lnTo>
                <a:lnTo>
                  <a:pt x="1870" y="15966"/>
                </a:lnTo>
                <a:lnTo>
                  <a:pt x="2154" y="15999"/>
                </a:lnTo>
                <a:lnTo>
                  <a:pt x="2477" y="16027"/>
                </a:lnTo>
                <a:lnTo>
                  <a:pt x="2837" y="16052"/>
                </a:lnTo>
                <a:lnTo>
                  <a:pt x="3228" y="16074"/>
                </a:lnTo>
                <a:lnTo>
                  <a:pt x="3647" y="16092"/>
                </a:lnTo>
                <a:lnTo>
                  <a:pt x="4091" y="16105"/>
                </a:lnTo>
                <a:lnTo>
                  <a:pt x="4555" y="16116"/>
                </a:lnTo>
                <a:lnTo>
                  <a:pt x="5036" y="16123"/>
                </a:lnTo>
                <a:lnTo>
                  <a:pt x="5531" y="16127"/>
                </a:lnTo>
                <a:lnTo>
                  <a:pt x="6036" y="16128"/>
                </a:lnTo>
                <a:lnTo>
                  <a:pt x="6546" y="16126"/>
                </a:lnTo>
                <a:lnTo>
                  <a:pt x="7058" y="16121"/>
                </a:lnTo>
                <a:lnTo>
                  <a:pt x="7570" y="16114"/>
                </a:lnTo>
                <a:lnTo>
                  <a:pt x="8076" y="16105"/>
                </a:lnTo>
                <a:lnTo>
                  <a:pt x="8574" y="16093"/>
                </a:lnTo>
                <a:lnTo>
                  <a:pt x="9058" y="16079"/>
                </a:lnTo>
                <a:lnTo>
                  <a:pt x="9527" y="16062"/>
                </a:lnTo>
                <a:lnTo>
                  <a:pt x="9976" y="16044"/>
                </a:lnTo>
                <a:lnTo>
                  <a:pt x="10402" y="16024"/>
                </a:lnTo>
                <a:lnTo>
                  <a:pt x="10800" y="16003"/>
                </a:lnTo>
                <a:lnTo>
                  <a:pt x="11167" y="15980"/>
                </a:lnTo>
                <a:lnTo>
                  <a:pt x="11499" y="15956"/>
                </a:lnTo>
                <a:lnTo>
                  <a:pt x="11794" y="15930"/>
                </a:lnTo>
                <a:lnTo>
                  <a:pt x="12046" y="15903"/>
                </a:lnTo>
                <a:lnTo>
                  <a:pt x="12253" y="15876"/>
                </a:lnTo>
                <a:lnTo>
                  <a:pt x="12410" y="15848"/>
                </a:lnTo>
                <a:lnTo>
                  <a:pt x="12515" y="15819"/>
                </a:lnTo>
                <a:lnTo>
                  <a:pt x="12562" y="15789"/>
                </a:lnTo>
                <a:lnTo>
                  <a:pt x="12580" y="15718"/>
                </a:lnTo>
                <a:lnTo>
                  <a:pt x="12600" y="15569"/>
                </a:lnTo>
                <a:lnTo>
                  <a:pt x="12620" y="15345"/>
                </a:lnTo>
                <a:lnTo>
                  <a:pt x="12639" y="15052"/>
                </a:lnTo>
                <a:lnTo>
                  <a:pt x="12659" y="14698"/>
                </a:lnTo>
                <a:lnTo>
                  <a:pt x="12679" y="14284"/>
                </a:lnTo>
                <a:lnTo>
                  <a:pt x="12700" y="13819"/>
                </a:lnTo>
                <a:lnTo>
                  <a:pt x="12719" y="13305"/>
                </a:lnTo>
                <a:lnTo>
                  <a:pt x="12738" y="12748"/>
                </a:lnTo>
                <a:lnTo>
                  <a:pt x="12756" y="12154"/>
                </a:lnTo>
                <a:lnTo>
                  <a:pt x="12773" y="11528"/>
                </a:lnTo>
                <a:lnTo>
                  <a:pt x="12788" y="10876"/>
                </a:lnTo>
                <a:lnTo>
                  <a:pt x="12804" y="10202"/>
                </a:lnTo>
                <a:lnTo>
                  <a:pt x="12817" y="9510"/>
                </a:lnTo>
                <a:lnTo>
                  <a:pt x="12828" y="8808"/>
                </a:lnTo>
                <a:lnTo>
                  <a:pt x="12837" y="8099"/>
                </a:lnTo>
                <a:lnTo>
                  <a:pt x="12844" y="7390"/>
                </a:lnTo>
                <a:lnTo>
                  <a:pt x="12849" y="6684"/>
                </a:lnTo>
                <a:lnTo>
                  <a:pt x="12851" y="5988"/>
                </a:lnTo>
                <a:lnTo>
                  <a:pt x="12850" y="5306"/>
                </a:lnTo>
                <a:lnTo>
                  <a:pt x="12847" y="4644"/>
                </a:lnTo>
                <a:lnTo>
                  <a:pt x="12841" y="4008"/>
                </a:lnTo>
                <a:lnTo>
                  <a:pt x="12831" y="3400"/>
                </a:lnTo>
                <a:lnTo>
                  <a:pt x="12818" y="2828"/>
                </a:lnTo>
                <a:lnTo>
                  <a:pt x="12801" y="2297"/>
                </a:lnTo>
                <a:lnTo>
                  <a:pt x="12779" y="1812"/>
                </a:lnTo>
                <a:lnTo>
                  <a:pt x="12754" y="1378"/>
                </a:lnTo>
                <a:lnTo>
                  <a:pt x="12726" y="999"/>
                </a:lnTo>
                <a:lnTo>
                  <a:pt x="12691" y="681"/>
                </a:lnTo>
                <a:lnTo>
                  <a:pt x="12653" y="430"/>
                </a:lnTo>
                <a:lnTo>
                  <a:pt x="12611" y="252"/>
                </a:lnTo>
                <a:lnTo>
                  <a:pt x="12562" y="1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Freeform 17"/>
          <p:cNvSpPr>
            <a:spLocks noEditPoints="1"/>
          </p:cNvSpPr>
          <p:nvPr/>
        </p:nvSpPr>
        <p:spPr bwMode="auto">
          <a:xfrm>
            <a:off x="6807379" y="2206346"/>
            <a:ext cx="558800" cy="533094"/>
          </a:xfrm>
          <a:custGeom>
            <a:avLst/>
            <a:gdLst>
              <a:gd name="T0" fmla="*/ 5544 w 14805"/>
              <a:gd name="T1" fmla="*/ 10460 h 16128"/>
              <a:gd name="T2" fmla="*/ 4997 w 14805"/>
              <a:gd name="T3" fmla="*/ 9839 h 16128"/>
              <a:gd name="T4" fmla="*/ 4655 w 14805"/>
              <a:gd name="T5" fmla="*/ 9048 h 16128"/>
              <a:gd name="T6" fmla="*/ 4534 w 14805"/>
              <a:gd name="T7" fmla="*/ 8141 h 16128"/>
              <a:gd name="T8" fmla="*/ 4654 w 14805"/>
              <a:gd name="T9" fmla="*/ 7174 h 16128"/>
              <a:gd name="T10" fmla="*/ 5023 w 14805"/>
              <a:gd name="T11" fmla="*/ 6220 h 16128"/>
              <a:gd name="T12" fmla="*/ 5588 w 14805"/>
              <a:gd name="T13" fmla="*/ 5427 h 16128"/>
              <a:gd name="T14" fmla="*/ 6289 w 14805"/>
              <a:gd name="T15" fmla="*/ 4839 h 16128"/>
              <a:gd name="T16" fmla="*/ 7076 w 14805"/>
              <a:gd name="T17" fmla="*/ 4487 h 16128"/>
              <a:gd name="T18" fmla="*/ 7898 w 14805"/>
              <a:gd name="T19" fmla="*/ 4398 h 16128"/>
              <a:gd name="T20" fmla="*/ 8703 w 14805"/>
              <a:gd name="T21" fmla="*/ 4603 h 16128"/>
              <a:gd name="T22" fmla="*/ 9376 w 14805"/>
              <a:gd name="T23" fmla="*/ 5077 h 16128"/>
              <a:gd name="T24" fmla="*/ 9857 w 14805"/>
              <a:gd name="T25" fmla="*/ 5762 h 16128"/>
              <a:gd name="T26" fmla="*/ 10127 w 14805"/>
              <a:gd name="T27" fmla="*/ 6598 h 16128"/>
              <a:gd name="T28" fmla="*/ 10170 w 14805"/>
              <a:gd name="T29" fmla="*/ 7532 h 16128"/>
              <a:gd name="T30" fmla="*/ 9966 w 14805"/>
              <a:gd name="T31" fmla="*/ 8506 h 16128"/>
              <a:gd name="T32" fmla="*/ 9523 w 14805"/>
              <a:gd name="T33" fmla="*/ 9419 h 16128"/>
              <a:gd name="T34" fmla="*/ 8907 w 14805"/>
              <a:gd name="T35" fmla="*/ 10148 h 16128"/>
              <a:gd name="T36" fmla="*/ 8172 w 14805"/>
              <a:gd name="T37" fmla="*/ 10660 h 16128"/>
              <a:gd name="T38" fmla="*/ 7368 w 14805"/>
              <a:gd name="T39" fmla="*/ 10928 h 16128"/>
              <a:gd name="T40" fmla="*/ 6545 w 14805"/>
              <a:gd name="T41" fmla="*/ 10921 h 16128"/>
              <a:gd name="T42" fmla="*/ 13077 w 14805"/>
              <a:gd name="T43" fmla="*/ 6530 h 16128"/>
              <a:gd name="T44" fmla="*/ 13003 w 14805"/>
              <a:gd name="T45" fmla="*/ 6198 h 16128"/>
              <a:gd name="T46" fmla="*/ 12909 w 14805"/>
              <a:gd name="T47" fmla="*/ 5872 h 16128"/>
              <a:gd name="T48" fmla="*/ 12798 w 14805"/>
              <a:gd name="T49" fmla="*/ 5553 h 16128"/>
              <a:gd name="T50" fmla="*/ 12669 w 14805"/>
              <a:gd name="T51" fmla="*/ 5243 h 16128"/>
              <a:gd name="T52" fmla="*/ 12522 w 14805"/>
              <a:gd name="T53" fmla="*/ 4941 h 16128"/>
              <a:gd name="T54" fmla="*/ 10098 w 14805"/>
              <a:gd name="T55" fmla="*/ 2581 h 16128"/>
              <a:gd name="T56" fmla="*/ 9808 w 14805"/>
              <a:gd name="T57" fmla="*/ 2452 h 16128"/>
              <a:gd name="T58" fmla="*/ 9514 w 14805"/>
              <a:gd name="T59" fmla="*/ 2342 h 16128"/>
              <a:gd name="T60" fmla="*/ 9216 w 14805"/>
              <a:gd name="T61" fmla="*/ 2250 h 16128"/>
              <a:gd name="T62" fmla="*/ 8867 w 14805"/>
              <a:gd name="T63" fmla="*/ 2166 h 16128"/>
              <a:gd name="T64" fmla="*/ 5824 w 14805"/>
              <a:gd name="T65" fmla="*/ 413 h 16128"/>
              <a:gd name="T66" fmla="*/ 5030 w 14805"/>
              <a:gd name="T67" fmla="*/ 2776 h 16128"/>
              <a:gd name="T68" fmla="*/ 4545 w 14805"/>
              <a:gd name="T69" fmla="*/ 3072 h 16128"/>
              <a:gd name="T70" fmla="*/ 4084 w 14805"/>
              <a:gd name="T71" fmla="*/ 3416 h 16128"/>
              <a:gd name="T72" fmla="*/ 2252 w 14805"/>
              <a:gd name="T73" fmla="*/ 5912 h 16128"/>
              <a:gd name="T74" fmla="*/ 2037 w 14805"/>
              <a:gd name="T75" fmla="*/ 6515 h 16128"/>
              <a:gd name="T76" fmla="*/ 1887 w 14805"/>
              <a:gd name="T77" fmla="*/ 7124 h 16128"/>
              <a:gd name="T78" fmla="*/ 2070 w 14805"/>
              <a:gd name="T79" fmla="*/ 10199 h 16128"/>
              <a:gd name="T80" fmla="*/ 2247 w 14805"/>
              <a:gd name="T81" fmla="*/ 10667 h 16128"/>
              <a:gd name="T82" fmla="*/ 2462 w 14805"/>
              <a:gd name="T83" fmla="*/ 11115 h 16128"/>
              <a:gd name="T84" fmla="*/ 1353 w 14805"/>
              <a:gd name="T85" fmla="*/ 12970 h 16128"/>
              <a:gd name="T86" fmla="*/ 4591 w 14805"/>
              <a:gd name="T87" fmla="*/ 13287 h 16128"/>
              <a:gd name="T88" fmla="*/ 4882 w 14805"/>
              <a:gd name="T89" fmla="*/ 13440 h 16128"/>
              <a:gd name="T90" fmla="*/ 5294 w 14805"/>
              <a:gd name="T91" fmla="*/ 13614 h 16128"/>
              <a:gd name="T92" fmla="*/ 8656 w 14805"/>
              <a:gd name="T93" fmla="*/ 13752 h 16128"/>
              <a:gd name="T94" fmla="*/ 9181 w 14805"/>
              <a:gd name="T95" fmla="*/ 13581 h 16128"/>
              <a:gd name="T96" fmla="*/ 9692 w 14805"/>
              <a:gd name="T97" fmla="*/ 13359 h 16128"/>
              <a:gd name="T98" fmla="*/ 12822 w 14805"/>
              <a:gd name="T99" fmla="*/ 12857 h 16128"/>
              <a:gd name="T100" fmla="*/ 12169 w 14805"/>
              <a:gd name="T101" fmla="*/ 11132 h 16128"/>
              <a:gd name="T102" fmla="*/ 12373 w 14805"/>
              <a:gd name="T103" fmla="*/ 10795 h 16128"/>
              <a:gd name="T104" fmla="*/ 12570 w 14805"/>
              <a:gd name="T105" fmla="*/ 10413 h 16128"/>
              <a:gd name="T106" fmla="*/ 12790 w 14805"/>
              <a:gd name="T107" fmla="*/ 9889 h 16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805" h="16128">
                <a:moveTo>
                  <a:pt x="6143" y="10806"/>
                </a:moveTo>
                <a:lnTo>
                  <a:pt x="6013" y="10750"/>
                </a:lnTo>
                <a:lnTo>
                  <a:pt x="5889" y="10688"/>
                </a:lnTo>
                <a:lnTo>
                  <a:pt x="5769" y="10619"/>
                </a:lnTo>
                <a:lnTo>
                  <a:pt x="5654" y="10543"/>
                </a:lnTo>
                <a:lnTo>
                  <a:pt x="5544" y="10460"/>
                </a:lnTo>
                <a:lnTo>
                  <a:pt x="5439" y="10370"/>
                </a:lnTo>
                <a:lnTo>
                  <a:pt x="5340" y="10276"/>
                </a:lnTo>
                <a:lnTo>
                  <a:pt x="5246" y="10175"/>
                </a:lnTo>
                <a:lnTo>
                  <a:pt x="5157" y="10068"/>
                </a:lnTo>
                <a:lnTo>
                  <a:pt x="5075" y="9956"/>
                </a:lnTo>
                <a:lnTo>
                  <a:pt x="4997" y="9839"/>
                </a:lnTo>
                <a:lnTo>
                  <a:pt x="4926" y="9718"/>
                </a:lnTo>
                <a:lnTo>
                  <a:pt x="4859" y="9591"/>
                </a:lnTo>
                <a:lnTo>
                  <a:pt x="4799" y="9461"/>
                </a:lnTo>
                <a:lnTo>
                  <a:pt x="4744" y="9327"/>
                </a:lnTo>
                <a:lnTo>
                  <a:pt x="4696" y="9189"/>
                </a:lnTo>
                <a:lnTo>
                  <a:pt x="4655" y="9048"/>
                </a:lnTo>
                <a:lnTo>
                  <a:pt x="4618" y="8903"/>
                </a:lnTo>
                <a:lnTo>
                  <a:pt x="4588" y="8755"/>
                </a:lnTo>
                <a:lnTo>
                  <a:pt x="4565" y="8605"/>
                </a:lnTo>
                <a:lnTo>
                  <a:pt x="4548" y="8452"/>
                </a:lnTo>
                <a:lnTo>
                  <a:pt x="4538" y="8297"/>
                </a:lnTo>
                <a:lnTo>
                  <a:pt x="4534" y="8141"/>
                </a:lnTo>
                <a:lnTo>
                  <a:pt x="4537" y="7982"/>
                </a:lnTo>
                <a:lnTo>
                  <a:pt x="4546" y="7822"/>
                </a:lnTo>
                <a:lnTo>
                  <a:pt x="4563" y="7661"/>
                </a:lnTo>
                <a:lnTo>
                  <a:pt x="4586" y="7500"/>
                </a:lnTo>
                <a:lnTo>
                  <a:pt x="4616" y="7336"/>
                </a:lnTo>
                <a:lnTo>
                  <a:pt x="4654" y="7174"/>
                </a:lnTo>
                <a:lnTo>
                  <a:pt x="4698" y="7011"/>
                </a:lnTo>
                <a:lnTo>
                  <a:pt x="4750" y="6848"/>
                </a:lnTo>
                <a:lnTo>
                  <a:pt x="4810" y="6686"/>
                </a:lnTo>
                <a:lnTo>
                  <a:pt x="4875" y="6527"/>
                </a:lnTo>
                <a:lnTo>
                  <a:pt x="4947" y="6372"/>
                </a:lnTo>
                <a:lnTo>
                  <a:pt x="5023" y="6220"/>
                </a:lnTo>
                <a:lnTo>
                  <a:pt x="5106" y="6075"/>
                </a:lnTo>
                <a:lnTo>
                  <a:pt x="5194" y="5935"/>
                </a:lnTo>
                <a:lnTo>
                  <a:pt x="5285" y="5800"/>
                </a:lnTo>
                <a:lnTo>
                  <a:pt x="5382" y="5670"/>
                </a:lnTo>
                <a:lnTo>
                  <a:pt x="5483" y="5546"/>
                </a:lnTo>
                <a:lnTo>
                  <a:pt x="5588" y="5427"/>
                </a:lnTo>
                <a:lnTo>
                  <a:pt x="5696" y="5314"/>
                </a:lnTo>
                <a:lnTo>
                  <a:pt x="5808" y="5206"/>
                </a:lnTo>
                <a:lnTo>
                  <a:pt x="5924" y="5106"/>
                </a:lnTo>
                <a:lnTo>
                  <a:pt x="6043" y="5010"/>
                </a:lnTo>
                <a:lnTo>
                  <a:pt x="6165" y="4921"/>
                </a:lnTo>
                <a:lnTo>
                  <a:pt x="6289" y="4839"/>
                </a:lnTo>
                <a:lnTo>
                  <a:pt x="6415" y="4763"/>
                </a:lnTo>
                <a:lnTo>
                  <a:pt x="6544" y="4694"/>
                </a:lnTo>
                <a:lnTo>
                  <a:pt x="6675" y="4632"/>
                </a:lnTo>
                <a:lnTo>
                  <a:pt x="6807" y="4576"/>
                </a:lnTo>
                <a:lnTo>
                  <a:pt x="6941" y="4528"/>
                </a:lnTo>
                <a:lnTo>
                  <a:pt x="7076" y="4487"/>
                </a:lnTo>
                <a:lnTo>
                  <a:pt x="7212" y="4452"/>
                </a:lnTo>
                <a:lnTo>
                  <a:pt x="7349" y="4426"/>
                </a:lnTo>
                <a:lnTo>
                  <a:pt x="7486" y="4407"/>
                </a:lnTo>
                <a:lnTo>
                  <a:pt x="7624" y="4396"/>
                </a:lnTo>
                <a:lnTo>
                  <a:pt x="7761" y="4393"/>
                </a:lnTo>
                <a:lnTo>
                  <a:pt x="7898" y="4398"/>
                </a:lnTo>
                <a:lnTo>
                  <a:pt x="8035" y="4411"/>
                </a:lnTo>
                <a:lnTo>
                  <a:pt x="8172" y="4432"/>
                </a:lnTo>
                <a:lnTo>
                  <a:pt x="8307" y="4462"/>
                </a:lnTo>
                <a:lnTo>
                  <a:pt x="8441" y="4501"/>
                </a:lnTo>
                <a:lnTo>
                  <a:pt x="8574" y="4547"/>
                </a:lnTo>
                <a:lnTo>
                  <a:pt x="8703" y="4603"/>
                </a:lnTo>
                <a:lnTo>
                  <a:pt x="8828" y="4665"/>
                </a:lnTo>
                <a:lnTo>
                  <a:pt x="8947" y="4735"/>
                </a:lnTo>
                <a:lnTo>
                  <a:pt x="9062" y="4810"/>
                </a:lnTo>
                <a:lnTo>
                  <a:pt x="9172" y="4893"/>
                </a:lnTo>
                <a:lnTo>
                  <a:pt x="9277" y="4983"/>
                </a:lnTo>
                <a:lnTo>
                  <a:pt x="9376" y="5077"/>
                </a:lnTo>
                <a:lnTo>
                  <a:pt x="9470" y="5179"/>
                </a:lnTo>
                <a:lnTo>
                  <a:pt x="9559" y="5285"/>
                </a:lnTo>
                <a:lnTo>
                  <a:pt x="9642" y="5397"/>
                </a:lnTo>
                <a:lnTo>
                  <a:pt x="9719" y="5514"/>
                </a:lnTo>
                <a:lnTo>
                  <a:pt x="9791" y="5636"/>
                </a:lnTo>
                <a:lnTo>
                  <a:pt x="9857" y="5762"/>
                </a:lnTo>
                <a:lnTo>
                  <a:pt x="9917" y="5892"/>
                </a:lnTo>
                <a:lnTo>
                  <a:pt x="9971" y="6027"/>
                </a:lnTo>
                <a:lnTo>
                  <a:pt x="10019" y="6164"/>
                </a:lnTo>
                <a:lnTo>
                  <a:pt x="10062" y="6306"/>
                </a:lnTo>
                <a:lnTo>
                  <a:pt x="10098" y="6450"/>
                </a:lnTo>
                <a:lnTo>
                  <a:pt x="10127" y="6598"/>
                </a:lnTo>
                <a:lnTo>
                  <a:pt x="10150" y="6749"/>
                </a:lnTo>
                <a:lnTo>
                  <a:pt x="10168" y="6902"/>
                </a:lnTo>
                <a:lnTo>
                  <a:pt x="10179" y="7056"/>
                </a:lnTo>
                <a:lnTo>
                  <a:pt x="10183" y="7213"/>
                </a:lnTo>
                <a:lnTo>
                  <a:pt x="10180" y="7372"/>
                </a:lnTo>
                <a:lnTo>
                  <a:pt x="10170" y="7532"/>
                </a:lnTo>
                <a:lnTo>
                  <a:pt x="10153" y="7693"/>
                </a:lnTo>
                <a:lnTo>
                  <a:pt x="10130" y="7854"/>
                </a:lnTo>
                <a:lnTo>
                  <a:pt x="10100" y="8017"/>
                </a:lnTo>
                <a:lnTo>
                  <a:pt x="10062" y="8180"/>
                </a:lnTo>
                <a:lnTo>
                  <a:pt x="10017" y="8343"/>
                </a:lnTo>
                <a:lnTo>
                  <a:pt x="9966" y="8506"/>
                </a:lnTo>
                <a:lnTo>
                  <a:pt x="9907" y="8668"/>
                </a:lnTo>
                <a:lnTo>
                  <a:pt x="9840" y="8828"/>
                </a:lnTo>
                <a:lnTo>
                  <a:pt x="9769" y="8983"/>
                </a:lnTo>
                <a:lnTo>
                  <a:pt x="9692" y="9133"/>
                </a:lnTo>
                <a:lnTo>
                  <a:pt x="9609" y="9279"/>
                </a:lnTo>
                <a:lnTo>
                  <a:pt x="9523" y="9419"/>
                </a:lnTo>
                <a:lnTo>
                  <a:pt x="9430" y="9554"/>
                </a:lnTo>
                <a:lnTo>
                  <a:pt x="9334" y="9684"/>
                </a:lnTo>
                <a:lnTo>
                  <a:pt x="9234" y="9808"/>
                </a:lnTo>
                <a:lnTo>
                  <a:pt x="9128" y="9927"/>
                </a:lnTo>
                <a:lnTo>
                  <a:pt x="9020" y="10040"/>
                </a:lnTo>
                <a:lnTo>
                  <a:pt x="8907" y="10148"/>
                </a:lnTo>
                <a:lnTo>
                  <a:pt x="8791" y="10248"/>
                </a:lnTo>
                <a:lnTo>
                  <a:pt x="8672" y="10343"/>
                </a:lnTo>
                <a:lnTo>
                  <a:pt x="8552" y="10432"/>
                </a:lnTo>
                <a:lnTo>
                  <a:pt x="8428" y="10514"/>
                </a:lnTo>
                <a:lnTo>
                  <a:pt x="8301" y="10591"/>
                </a:lnTo>
                <a:lnTo>
                  <a:pt x="8172" y="10660"/>
                </a:lnTo>
                <a:lnTo>
                  <a:pt x="8041" y="10722"/>
                </a:lnTo>
                <a:lnTo>
                  <a:pt x="7909" y="10778"/>
                </a:lnTo>
                <a:lnTo>
                  <a:pt x="7775" y="10826"/>
                </a:lnTo>
                <a:lnTo>
                  <a:pt x="7640" y="10867"/>
                </a:lnTo>
                <a:lnTo>
                  <a:pt x="7504" y="10901"/>
                </a:lnTo>
                <a:lnTo>
                  <a:pt x="7368" y="10928"/>
                </a:lnTo>
                <a:lnTo>
                  <a:pt x="7230" y="10946"/>
                </a:lnTo>
                <a:lnTo>
                  <a:pt x="7093" y="10957"/>
                </a:lnTo>
                <a:lnTo>
                  <a:pt x="6955" y="10960"/>
                </a:lnTo>
                <a:lnTo>
                  <a:pt x="6818" y="10955"/>
                </a:lnTo>
                <a:lnTo>
                  <a:pt x="6681" y="10942"/>
                </a:lnTo>
                <a:lnTo>
                  <a:pt x="6545" y="10921"/>
                </a:lnTo>
                <a:lnTo>
                  <a:pt x="6410" y="10890"/>
                </a:lnTo>
                <a:lnTo>
                  <a:pt x="6276" y="10852"/>
                </a:lnTo>
                <a:lnTo>
                  <a:pt x="6143" y="10806"/>
                </a:lnTo>
                <a:close/>
                <a:moveTo>
                  <a:pt x="13087" y="6583"/>
                </a:moveTo>
                <a:lnTo>
                  <a:pt x="13087" y="6586"/>
                </a:lnTo>
                <a:lnTo>
                  <a:pt x="13077" y="6530"/>
                </a:lnTo>
                <a:lnTo>
                  <a:pt x="13065" y="6474"/>
                </a:lnTo>
                <a:lnTo>
                  <a:pt x="13054" y="6419"/>
                </a:lnTo>
                <a:lnTo>
                  <a:pt x="13042" y="6364"/>
                </a:lnTo>
                <a:lnTo>
                  <a:pt x="13029" y="6308"/>
                </a:lnTo>
                <a:lnTo>
                  <a:pt x="13016" y="6253"/>
                </a:lnTo>
                <a:lnTo>
                  <a:pt x="13003" y="6198"/>
                </a:lnTo>
                <a:lnTo>
                  <a:pt x="12987" y="6143"/>
                </a:lnTo>
                <a:lnTo>
                  <a:pt x="12973" y="6088"/>
                </a:lnTo>
                <a:lnTo>
                  <a:pt x="12958" y="6034"/>
                </a:lnTo>
                <a:lnTo>
                  <a:pt x="12942" y="5979"/>
                </a:lnTo>
                <a:lnTo>
                  <a:pt x="12926" y="5926"/>
                </a:lnTo>
                <a:lnTo>
                  <a:pt x="12909" y="5872"/>
                </a:lnTo>
                <a:lnTo>
                  <a:pt x="12892" y="5818"/>
                </a:lnTo>
                <a:lnTo>
                  <a:pt x="12875" y="5765"/>
                </a:lnTo>
                <a:lnTo>
                  <a:pt x="12856" y="5711"/>
                </a:lnTo>
                <a:lnTo>
                  <a:pt x="12837" y="5659"/>
                </a:lnTo>
                <a:lnTo>
                  <a:pt x="12818" y="5606"/>
                </a:lnTo>
                <a:lnTo>
                  <a:pt x="12798" y="5553"/>
                </a:lnTo>
                <a:lnTo>
                  <a:pt x="12778" y="5501"/>
                </a:lnTo>
                <a:lnTo>
                  <a:pt x="12757" y="5449"/>
                </a:lnTo>
                <a:lnTo>
                  <a:pt x="12736" y="5397"/>
                </a:lnTo>
                <a:lnTo>
                  <a:pt x="12714" y="5345"/>
                </a:lnTo>
                <a:lnTo>
                  <a:pt x="12692" y="5294"/>
                </a:lnTo>
                <a:lnTo>
                  <a:pt x="12669" y="5243"/>
                </a:lnTo>
                <a:lnTo>
                  <a:pt x="12646" y="5192"/>
                </a:lnTo>
                <a:lnTo>
                  <a:pt x="12622" y="5141"/>
                </a:lnTo>
                <a:lnTo>
                  <a:pt x="12598" y="5090"/>
                </a:lnTo>
                <a:lnTo>
                  <a:pt x="12573" y="5040"/>
                </a:lnTo>
                <a:lnTo>
                  <a:pt x="12548" y="4991"/>
                </a:lnTo>
                <a:lnTo>
                  <a:pt x="12522" y="4941"/>
                </a:lnTo>
                <a:lnTo>
                  <a:pt x="12496" y="4892"/>
                </a:lnTo>
                <a:lnTo>
                  <a:pt x="12498" y="4892"/>
                </a:lnTo>
                <a:lnTo>
                  <a:pt x="13566" y="3233"/>
                </a:lnTo>
                <a:lnTo>
                  <a:pt x="11686" y="1541"/>
                </a:lnTo>
                <a:lnTo>
                  <a:pt x="10145" y="2606"/>
                </a:lnTo>
                <a:lnTo>
                  <a:pt x="10098" y="2581"/>
                </a:lnTo>
                <a:lnTo>
                  <a:pt x="10050" y="2559"/>
                </a:lnTo>
                <a:lnTo>
                  <a:pt x="10001" y="2536"/>
                </a:lnTo>
                <a:lnTo>
                  <a:pt x="9953" y="2515"/>
                </a:lnTo>
                <a:lnTo>
                  <a:pt x="9905" y="2494"/>
                </a:lnTo>
                <a:lnTo>
                  <a:pt x="9856" y="2473"/>
                </a:lnTo>
                <a:lnTo>
                  <a:pt x="9808" y="2452"/>
                </a:lnTo>
                <a:lnTo>
                  <a:pt x="9760" y="2432"/>
                </a:lnTo>
                <a:lnTo>
                  <a:pt x="9710" y="2413"/>
                </a:lnTo>
                <a:lnTo>
                  <a:pt x="9662" y="2395"/>
                </a:lnTo>
                <a:lnTo>
                  <a:pt x="9612" y="2377"/>
                </a:lnTo>
                <a:lnTo>
                  <a:pt x="9563" y="2359"/>
                </a:lnTo>
                <a:lnTo>
                  <a:pt x="9514" y="2342"/>
                </a:lnTo>
                <a:lnTo>
                  <a:pt x="9464" y="2325"/>
                </a:lnTo>
                <a:lnTo>
                  <a:pt x="9415" y="2309"/>
                </a:lnTo>
                <a:lnTo>
                  <a:pt x="9366" y="2294"/>
                </a:lnTo>
                <a:lnTo>
                  <a:pt x="9316" y="2279"/>
                </a:lnTo>
                <a:lnTo>
                  <a:pt x="9267" y="2264"/>
                </a:lnTo>
                <a:lnTo>
                  <a:pt x="9216" y="2250"/>
                </a:lnTo>
                <a:lnTo>
                  <a:pt x="9167" y="2237"/>
                </a:lnTo>
                <a:lnTo>
                  <a:pt x="9117" y="2224"/>
                </a:lnTo>
                <a:lnTo>
                  <a:pt x="9067" y="2211"/>
                </a:lnTo>
                <a:lnTo>
                  <a:pt x="9017" y="2198"/>
                </a:lnTo>
                <a:lnTo>
                  <a:pt x="8967" y="2187"/>
                </a:lnTo>
                <a:lnTo>
                  <a:pt x="8867" y="2166"/>
                </a:lnTo>
                <a:lnTo>
                  <a:pt x="8766" y="2146"/>
                </a:lnTo>
                <a:lnTo>
                  <a:pt x="8665" y="2129"/>
                </a:lnTo>
                <a:lnTo>
                  <a:pt x="8565" y="2113"/>
                </a:lnTo>
                <a:lnTo>
                  <a:pt x="8568" y="2112"/>
                </a:lnTo>
                <a:lnTo>
                  <a:pt x="8003" y="0"/>
                </a:lnTo>
                <a:lnTo>
                  <a:pt x="5824" y="413"/>
                </a:lnTo>
                <a:lnTo>
                  <a:pt x="5364" y="2607"/>
                </a:lnTo>
                <a:lnTo>
                  <a:pt x="5366" y="2606"/>
                </a:lnTo>
                <a:lnTo>
                  <a:pt x="5281" y="2646"/>
                </a:lnTo>
                <a:lnTo>
                  <a:pt x="5198" y="2687"/>
                </a:lnTo>
                <a:lnTo>
                  <a:pt x="5114" y="2731"/>
                </a:lnTo>
                <a:lnTo>
                  <a:pt x="5030" y="2776"/>
                </a:lnTo>
                <a:lnTo>
                  <a:pt x="4948" y="2821"/>
                </a:lnTo>
                <a:lnTo>
                  <a:pt x="4866" y="2869"/>
                </a:lnTo>
                <a:lnTo>
                  <a:pt x="4785" y="2918"/>
                </a:lnTo>
                <a:lnTo>
                  <a:pt x="4704" y="2968"/>
                </a:lnTo>
                <a:lnTo>
                  <a:pt x="4624" y="3019"/>
                </a:lnTo>
                <a:lnTo>
                  <a:pt x="4545" y="3072"/>
                </a:lnTo>
                <a:lnTo>
                  <a:pt x="4466" y="3126"/>
                </a:lnTo>
                <a:lnTo>
                  <a:pt x="4389" y="3181"/>
                </a:lnTo>
                <a:lnTo>
                  <a:pt x="4311" y="3238"/>
                </a:lnTo>
                <a:lnTo>
                  <a:pt x="4234" y="3296"/>
                </a:lnTo>
                <a:lnTo>
                  <a:pt x="4159" y="3356"/>
                </a:lnTo>
                <a:lnTo>
                  <a:pt x="4084" y="3416"/>
                </a:lnTo>
                <a:lnTo>
                  <a:pt x="2336" y="2607"/>
                </a:lnTo>
                <a:lnTo>
                  <a:pt x="1353" y="4022"/>
                </a:lnTo>
                <a:lnTo>
                  <a:pt x="2336" y="5714"/>
                </a:lnTo>
                <a:lnTo>
                  <a:pt x="2338" y="5713"/>
                </a:lnTo>
                <a:lnTo>
                  <a:pt x="2294" y="5812"/>
                </a:lnTo>
                <a:lnTo>
                  <a:pt x="2252" y="5912"/>
                </a:lnTo>
                <a:lnTo>
                  <a:pt x="2211" y="6012"/>
                </a:lnTo>
                <a:lnTo>
                  <a:pt x="2173" y="6112"/>
                </a:lnTo>
                <a:lnTo>
                  <a:pt x="2137" y="6212"/>
                </a:lnTo>
                <a:lnTo>
                  <a:pt x="2102" y="6312"/>
                </a:lnTo>
                <a:lnTo>
                  <a:pt x="2069" y="6413"/>
                </a:lnTo>
                <a:lnTo>
                  <a:pt x="2037" y="6515"/>
                </a:lnTo>
                <a:lnTo>
                  <a:pt x="2008" y="6616"/>
                </a:lnTo>
                <a:lnTo>
                  <a:pt x="1981" y="6717"/>
                </a:lnTo>
                <a:lnTo>
                  <a:pt x="1955" y="6818"/>
                </a:lnTo>
                <a:lnTo>
                  <a:pt x="1930" y="6920"/>
                </a:lnTo>
                <a:lnTo>
                  <a:pt x="1908" y="7022"/>
                </a:lnTo>
                <a:lnTo>
                  <a:pt x="1887" y="7124"/>
                </a:lnTo>
                <a:lnTo>
                  <a:pt x="1868" y="7225"/>
                </a:lnTo>
                <a:lnTo>
                  <a:pt x="1851" y="7328"/>
                </a:lnTo>
                <a:lnTo>
                  <a:pt x="1851" y="7326"/>
                </a:lnTo>
                <a:lnTo>
                  <a:pt x="0" y="7594"/>
                </a:lnTo>
                <a:lnTo>
                  <a:pt x="0" y="9549"/>
                </a:lnTo>
                <a:lnTo>
                  <a:pt x="2070" y="10199"/>
                </a:lnTo>
                <a:lnTo>
                  <a:pt x="2098" y="10279"/>
                </a:lnTo>
                <a:lnTo>
                  <a:pt x="2125" y="10357"/>
                </a:lnTo>
                <a:lnTo>
                  <a:pt x="2154" y="10435"/>
                </a:lnTo>
                <a:lnTo>
                  <a:pt x="2184" y="10512"/>
                </a:lnTo>
                <a:lnTo>
                  <a:pt x="2215" y="10590"/>
                </a:lnTo>
                <a:lnTo>
                  <a:pt x="2247" y="10667"/>
                </a:lnTo>
                <a:lnTo>
                  <a:pt x="2280" y="10742"/>
                </a:lnTo>
                <a:lnTo>
                  <a:pt x="2314" y="10818"/>
                </a:lnTo>
                <a:lnTo>
                  <a:pt x="2349" y="10893"/>
                </a:lnTo>
                <a:lnTo>
                  <a:pt x="2387" y="10967"/>
                </a:lnTo>
                <a:lnTo>
                  <a:pt x="2424" y="11042"/>
                </a:lnTo>
                <a:lnTo>
                  <a:pt x="2462" y="11115"/>
                </a:lnTo>
                <a:lnTo>
                  <a:pt x="2502" y="11188"/>
                </a:lnTo>
                <a:lnTo>
                  <a:pt x="2543" y="11259"/>
                </a:lnTo>
                <a:lnTo>
                  <a:pt x="2584" y="11331"/>
                </a:lnTo>
                <a:lnTo>
                  <a:pt x="2628" y="11402"/>
                </a:lnTo>
                <a:lnTo>
                  <a:pt x="2627" y="11400"/>
                </a:lnTo>
                <a:lnTo>
                  <a:pt x="1353" y="12970"/>
                </a:lnTo>
                <a:lnTo>
                  <a:pt x="2908" y="14398"/>
                </a:lnTo>
                <a:lnTo>
                  <a:pt x="4462" y="13213"/>
                </a:lnTo>
                <a:lnTo>
                  <a:pt x="4461" y="13213"/>
                </a:lnTo>
                <a:lnTo>
                  <a:pt x="4504" y="13238"/>
                </a:lnTo>
                <a:lnTo>
                  <a:pt x="4548" y="13263"/>
                </a:lnTo>
                <a:lnTo>
                  <a:pt x="4591" y="13287"/>
                </a:lnTo>
                <a:lnTo>
                  <a:pt x="4635" y="13313"/>
                </a:lnTo>
                <a:lnTo>
                  <a:pt x="4679" y="13337"/>
                </a:lnTo>
                <a:lnTo>
                  <a:pt x="4724" y="13360"/>
                </a:lnTo>
                <a:lnTo>
                  <a:pt x="4768" y="13384"/>
                </a:lnTo>
                <a:lnTo>
                  <a:pt x="4815" y="13406"/>
                </a:lnTo>
                <a:lnTo>
                  <a:pt x="4882" y="13440"/>
                </a:lnTo>
                <a:lnTo>
                  <a:pt x="4950" y="13471"/>
                </a:lnTo>
                <a:lnTo>
                  <a:pt x="5018" y="13502"/>
                </a:lnTo>
                <a:lnTo>
                  <a:pt x="5087" y="13531"/>
                </a:lnTo>
                <a:lnTo>
                  <a:pt x="5156" y="13561"/>
                </a:lnTo>
                <a:lnTo>
                  <a:pt x="5225" y="13588"/>
                </a:lnTo>
                <a:lnTo>
                  <a:pt x="5294" y="13614"/>
                </a:lnTo>
                <a:lnTo>
                  <a:pt x="5364" y="13640"/>
                </a:lnTo>
                <a:lnTo>
                  <a:pt x="6238" y="16128"/>
                </a:lnTo>
                <a:lnTo>
                  <a:pt x="8192" y="16128"/>
                </a:lnTo>
                <a:lnTo>
                  <a:pt x="8568" y="13775"/>
                </a:lnTo>
                <a:lnTo>
                  <a:pt x="8568" y="13775"/>
                </a:lnTo>
                <a:lnTo>
                  <a:pt x="8656" y="13752"/>
                </a:lnTo>
                <a:lnTo>
                  <a:pt x="8745" y="13727"/>
                </a:lnTo>
                <a:lnTo>
                  <a:pt x="8833" y="13701"/>
                </a:lnTo>
                <a:lnTo>
                  <a:pt x="8920" y="13673"/>
                </a:lnTo>
                <a:lnTo>
                  <a:pt x="9008" y="13643"/>
                </a:lnTo>
                <a:lnTo>
                  <a:pt x="9095" y="13613"/>
                </a:lnTo>
                <a:lnTo>
                  <a:pt x="9181" y="13581"/>
                </a:lnTo>
                <a:lnTo>
                  <a:pt x="9268" y="13548"/>
                </a:lnTo>
                <a:lnTo>
                  <a:pt x="9353" y="13512"/>
                </a:lnTo>
                <a:lnTo>
                  <a:pt x="9439" y="13476"/>
                </a:lnTo>
                <a:lnTo>
                  <a:pt x="9524" y="13439"/>
                </a:lnTo>
                <a:lnTo>
                  <a:pt x="9607" y="13399"/>
                </a:lnTo>
                <a:lnTo>
                  <a:pt x="9692" y="13359"/>
                </a:lnTo>
                <a:lnTo>
                  <a:pt x="9775" y="13318"/>
                </a:lnTo>
                <a:lnTo>
                  <a:pt x="9857" y="13274"/>
                </a:lnTo>
                <a:lnTo>
                  <a:pt x="9940" y="13230"/>
                </a:lnTo>
                <a:lnTo>
                  <a:pt x="9940" y="13230"/>
                </a:lnTo>
                <a:lnTo>
                  <a:pt x="11536" y="14211"/>
                </a:lnTo>
                <a:lnTo>
                  <a:pt x="12822" y="12857"/>
                </a:lnTo>
                <a:lnTo>
                  <a:pt x="11987" y="11400"/>
                </a:lnTo>
                <a:lnTo>
                  <a:pt x="12024" y="11348"/>
                </a:lnTo>
                <a:lnTo>
                  <a:pt x="12061" y="11295"/>
                </a:lnTo>
                <a:lnTo>
                  <a:pt x="12098" y="11241"/>
                </a:lnTo>
                <a:lnTo>
                  <a:pt x="12134" y="11187"/>
                </a:lnTo>
                <a:lnTo>
                  <a:pt x="12169" y="11132"/>
                </a:lnTo>
                <a:lnTo>
                  <a:pt x="12205" y="11077"/>
                </a:lnTo>
                <a:lnTo>
                  <a:pt x="12239" y="11021"/>
                </a:lnTo>
                <a:lnTo>
                  <a:pt x="12273" y="10966"/>
                </a:lnTo>
                <a:lnTo>
                  <a:pt x="12307" y="10909"/>
                </a:lnTo>
                <a:lnTo>
                  <a:pt x="12341" y="10852"/>
                </a:lnTo>
                <a:lnTo>
                  <a:pt x="12373" y="10795"/>
                </a:lnTo>
                <a:lnTo>
                  <a:pt x="12405" y="10736"/>
                </a:lnTo>
                <a:lnTo>
                  <a:pt x="12436" y="10678"/>
                </a:lnTo>
                <a:lnTo>
                  <a:pt x="12468" y="10619"/>
                </a:lnTo>
                <a:lnTo>
                  <a:pt x="12498" y="10560"/>
                </a:lnTo>
                <a:lnTo>
                  <a:pt x="12528" y="10499"/>
                </a:lnTo>
                <a:lnTo>
                  <a:pt x="12570" y="10413"/>
                </a:lnTo>
                <a:lnTo>
                  <a:pt x="12611" y="10326"/>
                </a:lnTo>
                <a:lnTo>
                  <a:pt x="12649" y="10239"/>
                </a:lnTo>
                <a:lnTo>
                  <a:pt x="12686" y="10153"/>
                </a:lnTo>
                <a:lnTo>
                  <a:pt x="12723" y="10065"/>
                </a:lnTo>
                <a:lnTo>
                  <a:pt x="12757" y="9977"/>
                </a:lnTo>
                <a:lnTo>
                  <a:pt x="12790" y="9889"/>
                </a:lnTo>
                <a:lnTo>
                  <a:pt x="12822" y="9802"/>
                </a:lnTo>
                <a:lnTo>
                  <a:pt x="12822" y="9803"/>
                </a:lnTo>
                <a:lnTo>
                  <a:pt x="14805" y="8984"/>
                </a:lnTo>
                <a:lnTo>
                  <a:pt x="14805" y="7218"/>
                </a:lnTo>
                <a:lnTo>
                  <a:pt x="13087" y="6583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Freeform 41"/>
          <p:cNvSpPr>
            <a:spLocks noEditPoints="1"/>
          </p:cNvSpPr>
          <p:nvPr/>
        </p:nvSpPr>
        <p:spPr bwMode="auto">
          <a:xfrm>
            <a:off x="6910566" y="3507399"/>
            <a:ext cx="352425" cy="564513"/>
          </a:xfrm>
          <a:custGeom>
            <a:avLst/>
            <a:gdLst>
              <a:gd name="T0" fmla="*/ 4783 w 11340"/>
              <a:gd name="T1" fmla="*/ 12486 h 16065"/>
              <a:gd name="T2" fmla="*/ 4321 w 11340"/>
              <a:gd name="T3" fmla="*/ 12332 h 16065"/>
              <a:gd name="T4" fmla="*/ 3920 w 11340"/>
              <a:gd name="T5" fmla="*/ 12103 h 16065"/>
              <a:gd name="T6" fmla="*/ 3597 w 11340"/>
              <a:gd name="T7" fmla="*/ 11808 h 16065"/>
              <a:gd name="T8" fmla="*/ 3365 w 11340"/>
              <a:gd name="T9" fmla="*/ 11456 h 16065"/>
              <a:gd name="T10" fmla="*/ 3241 w 11340"/>
              <a:gd name="T11" fmla="*/ 11058 h 16065"/>
              <a:gd name="T12" fmla="*/ 3257 w 11340"/>
              <a:gd name="T13" fmla="*/ 10530 h 16065"/>
              <a:gd name="T14" fmla="*/ 3470 w 11340"/>
              <a:gd name="T15" fmla="*/ 10018 h 16065"/>
              <a:gd name="T16" fmla="*/ 3854 w 11340"/>
              <a:gd name="T17" fmla="*/ 9574 h 16065"/>
              <a:gd name="T18" fmla="*/ 4379 w 11340"/>
              <a:gd name="T19" fmla="*/ 9224 h 16065"/>
              <a:gd name="T20" fmla="*/ 5019 w 11340"/>
              <a:gd name="T21" fmla="*/ 8998 h 16065"/>
              <a:gd name="T22" fmla="*/ 5728 w 11340"/>
              <a:gd name="T23" fmla="*/ 8923 h 16065"/>
              <a:gd name="T24" fmla="*/ 6400 w 11340"/>
              <a:gd name="T25" fmla="*/ 9011 h 16065"/>
              <a:gd name="T26" fmla="*/ 6987 w 11340"/>
              <a:gd name="T27" fmla="*/ 9243 h 16065"/>
              <a:gd name="T28" fmla="*/ 7456 w 11340"/>
              <a:gd name="T29" fmla="*/ 9598 h 16065"/>
              <a:gd name="T30" fmla="*/ 7771 w 11340"/>
              <a:gd name="T31" fmla="*/ 10054 h 16065"/>
              <a:gd name="T32" fmla="*/ 7899 w 11340"/>
              <a:gd name="T33" fmla="*/ 10580 h 16065"/>
              <a:gd name="T34" fmla="*/ 7837 w 11340"/>
              <a:gd name="T35" fmla="*/ 11068 h 16065"/>
              <a:gd name="T36" fmla="*/ 7618 w 11340"/>
              <a:gd name="T37" fmla="*/ 11520 h 16065"/>
              <a:gd name="T38" fmla="*/ 7265 w 11340"/>
              <a:gd name="T39" fmla="*/ 11914 h 16065"/>
              <a:gd name="T40" fmla="*/ 6796 w 11340"/>
              <a:gd name="T41" fmla="*/ 12231 h 16065"/>
              <a:gd name="T42" fmla="*/ 6234 w 11340"/>
              <a:gd name="T43" fmla="*/ 12451 h 16065"/>
              <a:gd name="T44" fmla="*/ 3063 w 11340"/>
              <a:gd name="T45" fmla="*/ 7055 h 16065"/>
              <a:gd name="T46" fmla="*/ 2992 w 11340"/>
              <a:gd name="T47" fmla="*/ 5988 h 16065"/>
              <a:gd name="T48" fmla="*/ 3103 w 11340"/>
              <a:gd name="T49" fmla="*/ 4458 h 16065"/>
              <a:gd name="T50" fmla="*/ 3634 w 11340"/>
              <a:gd name="T51" fmla="*/ 2896 h 16065"/>
              <a:gd name="T52" fmla="*/ 4816 w 11340"/>
              <a:gd name="T53" fmla="*/ 1732 h 16065"/>
              <a:gd name="T54" fmla="*/ 6112 w 11340"/>
              <a:gd name="T55" fmla="*/ 1385 h 16065"/>
              <a:gd name="T56" fmla="*/ 6507 w 11340"/>
              <a:gd name="T57" fmla="*/ 1379 h 16065"/>
              <a:gd name="T58" fmla="*/ 7192 w 11340"/>
              <a:gd name="T59" fmla="*/ 1522 h 16065"/>
              <a:gd name="T60" fmla="*/ 7963 w 11340"/>
              <a:gd name="T61" fmla="*/ 1998 h 16065"/>
              <a:gd name="T62" fmla="*/ 8608 w 11340"/>
              <a:gd name="T63" fmla="*/ 2990 h 16065"/>
              <a:gd name="T64" fmla="*/ 8920 w 11340"/>
              <a:gd name="T65" fmla="*/ 4680 h 16065"/>
              <a:gd name="T66" fmla="*/ 10088 w 11340"/>
              <a:gd name="T67" fmla="*/ 4384 h 16065"/>
              <a:gd name="T68" fmla="*/ 9951 w 11340"/>
              <a:gd name="T69" fmla="*/ 3395 h 16065"/>
              <a:gd name="T70" fmla="*/ 9541 w 11340"/>
              <a:gd name="T71" fmla="*/ 2097 h 16065"/>
              <a:gd name="T72" fmla="*/ 8707 w 11340"/>
              <a:gd name="T73" fmla="*/ 873 h 16065"/>
              <a:gd name="T74" fmla="*/ 7300 w 11340"/>
              <a:gd name="T75" fmla="*/ 101 h 16065"/>
              <a:gd name="T76" fmla="*/ 6198 w 11340"/>
              <a:gd name="T77" fmla="*/ 0 h 16065"/>
              <a:gd name="T78" fmla="*/ 5278 w 11340"/>
              <a:gd name="T79" fmla="*/ 93 h 16065"/>
              <a:gd name="T80" fmla="*/ 3896 w 11340"/>
              <a:gd name="T81" fmla="*/ 613 h 16065"/>
              <a:gd name="T82" fmla="*/ 2525 w 11340"/>
              <a:gd name="T83" fmla="*/ 1910 h 16065"/>
              <a:gd name="T84" fmla="*/ 1642 w 11340"/>
              <a:gd name="T85" fmla="*/ 4333 h 16065"/>
              <a:gd name="T86" fmla="*/ 1622 w 11340"/>
              <a:gd name="T87" fmla="*/ 7464 h 16065"/>
              <a:gd name="T88" fmla="*/ 673 w 11340"/>
              <a:gd name="T89" fmla="*/ 7597 h 16065"/>
              <a:gd name="T90" fmla="*/ 114 w 11340"/>
              <a:gd name="T91" fmla="*/ 7687 h 16065"/>
              <a:gd name="T92" fmla="*/ 337 w 11340"/>
              <a:gd name="T93" fmla="*/ 15838 h 16065"/>
              <a:gd name="T94" fmla="*/ 2752 w 11340"/>
              <a:gd name="T95" fmla="*/ 16037 h 16065"/>
              <a:gd name="T96" fmla="*/ 5502 w 11340"/>
              <a:gd name="T97" fmla="*/ 16056 h 16065"/>
              <a:gd name="T98" fmla="*/ 8118 w 11340"/>
              <a:gd name="T99" fmla="*/ 15970 h 16065"/>
              <a:gd name="T100" fmla="*/ 10135 w 11340"/>
              <a:gd name="T101" fmla="*/ 15854 h 16065"/>
              <a:gd name="T102" fmla="*/ 11340 w 11340"/>
              <a:gd name="T103" fmla="*/ 7706 h 16065"/>
              <a:gd name="T104" fmla="*/ 9921 w 11340"/>
              <a:gd name="T105" fmla="*/ 7364 h 16065"/>
              <a:gd name="T106" fmla="*/ 8354 w 11340"/>
              <a:gd name="T107" fmla="*/ 7177 h 16065"/>
              <a:gd name="T108" fmla="*/ 6720 w 11340"/>
              <a:gd name="T109" fmla="*/ 7117 h 16065"/>
              <a:gd name="T110" fmla="*/ 5099 w 11340"/>
              <a:gd name="T111" fmla="*/ 7153 h 16065"/>
              <a:gd name="T112" fmla="*/ 3572 w 11340"/>
              <a:gd name="T113" fmla="*/ 7254 h 160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340" h="16065">
                <a:moveTo>
                  <a:pt x="6133" y="12476"/>
                </a:moveTo>
                <a:lnTo>
                  <a:pt x="6335" y="14383"/>
                </a:lnTo>
                <a:lnTo>
                  <a:pt x="4636" y="14449"/>
                </a:lnTo>
                <a:lnTo>
                  <a:pt x="4859" y="12504"/>
                </a:lnTo>
                <a:lnTo>
                  <a:pt x="4864" y="12504"/>
                </a:lnTo>
                <a:lnTo>
                  <a:pt x="4783" y="12486"/>
                </a:lnTo>
                <a:lnTo>
                  <a:pt x="4702" y="12465"/>
                </a:lnTo>
                <a:lnTo>
                  <a:pt x="4623" y="12443"/>
                </a:lnTo>
                <a:lnTo>
                  <a:pt x="4545" y="12418"/>
                </a:lnTo>
                <a:lnTo>
                  <a:pt x="4469" y="12392"/>
                </a:lnTo>
                <a:lnTo>
                  <a:pt x="4393" y="12363"/>
                </a:lnTo>
                <a:lnTo>
                  <a:pt x="4321" y="12332"/>
                </a:lnTo>
                <a:lnTo>
                  <a:pt x="4249" y="12299"/>
                </a:lnTo>
                <a:lnTo>
                  <a:pt x="4180" y="12263"/>
                </a:lnTo>
                <a:lnTo>
                  <a:pt x="4111" y="12225"/>
                </a:lnTo>
                <a:lnTo>
                  <a:pt x="4046" y="12186"/>
                </a:lnTo>
                <a:lnTo>
                  <a:pt x="3982" y="12145"/>
                </a:lnTo>
                <a:lnTo>
                  <a:pt x="3920" y="12103"/>
                </a:lnTo>
                <a:lnTo>
                  <a:pt x="3861" y="12058"/>
                </a:lnTo>
                <a:lnTo>
                  <a:pt x="3803" y="12011"/>
                </a:lnTo>
                <a:lnTo>
                  <a:pt x="3748" y="11962"/>
                </a:lnTo>
                <a:lnTo>
                  <a:pt x="3695" y="11912"/>
                </a:lnTo>
                <a:lnTo>
                  <a:pt x="3645" y="11861"/>
                </a:lnTo>
                <a:lnTo>
                  <a:pt x="3597" y="11808"/>
                </a:lnTo>
                <a:lnTo>
                  <a:pt x="3551" y="11753"/>
                </a:lnTo>
                <a:lnTo>
                  <a:pt x="3509" y="11696"/>
                </a:lnTo>
                <a:lnTo>
                  <a:pt x="3469" y="11638"/>
                </a:lnTo>
                <a:lnTo>
                  <a:pt x="3432" y="11579"/>
                </a:lnTo>
                <a:lnTo>
                  <a:pt x="3397" y="11519"/>
                </a:lnTo>
                <a:lnTo>
                  <a:pt x="3365" y="11456"/>
                </a:lnTo>
                <a:lnTo>
                  <a:pt x="3337" y="11393"/>
                </a:lnTo>
                <a:lnTo>
                  <a:pt x="3312" y="11329"/>
                </a:lnTo>
                <a:lnTo>
                  <a:pt x="3290" y="11263"/>
                </a:lnTo>
                <a:lnTo>
                  <a:pt x="3270" y="11195"/>
                </a:lnTo>
                <a:lnTo>
                  <a:pt x="3254" y="11127"/>
                </a:lnTo>
                <a:lnTo>
                  <a:pt x="3241" y="11058"/>
                </a:lnTo>
                <a:lnTo>
                  <a:pt x="3232" y="10987"/>
                </a:lnTo>
                <a:lnTo>
                  <a:pt x="3225" y="10894"/>
                </a:lnTo>
                <a:lnTo>
                  <a:pt x="3225" y="10802"/>
                </a:lnTo>
                <a:lnTo>
                  <a:pt x="3230" y="10710"/>
                </a:lnTo>
                <a:lnTo>
                  <a:pt x="3241" y="10620"/>
                </a:lnTo>
                <a:lnTo>
                  <a:pt x="3257" y="10530"/>
                </a:lnTo>
                <a:lnTo>
                  <a:pt x="3280" y="10441"/>
                </a:lnTo>
                <a:lnTo>
                  <a:pt x="3308" y="10353"/>
                </a:lnTo>
                <a:lnTo>
                  <a:pt x="3341" y="10267"/>
                </a:lnTo>
                <a:lnTo>
                  <a:pt x="3379" y="10182"/>
                </a:lnTo>
                <a:lnTo>
                  <a:pt x="3422" y="10099"/>
                </a:lnTo>
                <a:lnTo>
                  <a:pt x="3470" y="10018"/>
                </a:lnTo>
                <a:lnTo>
                  <a:pt x="3523" y="9938"/>
                </a:lnTo>
                <a:lnTo>
                  <a:pt x="3581" y="9861"/>
                </a:lnTo>
                <a:lnTo>
                  <a:pt x="3642" y="9786"/>
                </a:lnTo>
                <a:lnTo>
                  <a:pt x="3709" y="9712"/>
                </a:lnTo>
                <a:lnTo>
                  <a:pt x="3779" y="9642"/>
                </a:lnTo>
                <a:lnTo>
                  <a:pt x="3854" y="9574"/>
                </a:lnTo>
                <a:lnTo>
                  <a:pt x="3932" y="9507"/>
                </a:lnTo>
                <a:lnTo>
                  <a:pt x="4015" y="9445"/>
                </a:lnTo>
                <a:lnTo>
                  <a:pt x="4100" y="9385"/>
                </a:lnTo>
                <a:lnTo>
                  <a:pt x="4190" y="9329"/>
                </a:lnTo>
                <a:lnTo>
                  <a:pt x="4283" y="9275"/>
                </a:lnTo>
                <a:lnTo>
                  <a:pt x="4379" y="9224"/>
                </a:lnTo>
                <a:lnTo>
                  <a:pt x="4479" y="9177"/>
                </a:lnTo>
                <a:lnTo>
                  <a:pt x="4582" y="9134"/>
                </a:lnTo>
                <a:lnTo>
                  <a:pt x="4686" y="9094"/>
                </a:lnTo>
                <a:lnTo>
                  <a:pt x="4795" y="9059"/>
                </a:lnTo>
                <a:lnTo>
                  <a:pt x="4906" y="9027"/>
                </a:lnTo>
                <a:lnTo>
                  <a:pt x="5019" y="8998"/>
                </a:lnTo>
                <a:lnTo>
                  <a:pt x="5133" y="8974"/>
                </a:lnTo>
                <a:lnTo>
                  <a:pt x="5251" y="8955"/>
                </a:lnTo>
                <a:lnTo>
                  <a:pt x="5371" y="8940"/>
                </a:lnTo>
                <a:lnTo>
                  <a:pt x="5492" y="8930"/>
                </a:lnTo>
                <a:lnTo>
                  <a:pt x="5611" y="8924"/>
                </a:lnTo>
                <a:lnTo>
                  <a:pt x="5728" y="8923"/>
                </a:lnTo>
                <a:lnTo>
                  <a:pt x="5844" y="8927"/>
                </a:lnTo>
                <a:lnTo>
                  <a:pt x="5960" y="8935"/>
                </a:lnTo>
                <a:lnTo>
                  <a:pt x="6073" y="8948"/>
                </a:lnTo>
                <a:lnTo>
                  <a:pt x="6184" y="8965"/>
                </a:lnTo>
                <a:lnTo>
                  <a:pt x="6293" y="8986"/>
                </a:lnTo>
                <a:lnTo>
                  <a:pt x="6400" y="9011"/>
                </a:lnTo>
                <a:lnTo>
                  <a:pt x="6505" y="9041"/>
                </a:lnTo>
                <a:lnTo>
                  <a:pt x="6607" y="9074"/>
                </a:lnTo>
                <a:lnTo>
                  <a:pt x="6706" y="9111"/>
                </a:lnTo>
                <a:lnTo>
                  <a:pt x="6804" y="9151"/>
                </a:lnTo>
                <a:lnTo>
                  <a:pt x="6897" y="9195"/>
                </a:lnTo>
                <a:lnTo>
                  <a:pt x="6987" y="9243"/>
                </a:lnTo>
                <a:lnTo>
                  <a:pt x="7075" y="9294"/>
                </a:lnTo>
                <a:lnTo>
                  <a:pt x="7158" y="9349"/>
                </a:lnTo>
                <a:lnTo>
                  <a:pt x="7239" y="9406"/>
                </a:lnTo>
                <a:lnTo>
                  <a:pt x="7315" y="9467"/>
                </a:lnTo>
                <a:lnTo>
                  <a:pt x="7388" y="9531"/>
                </a:lnTo>
                <a:lnTo>
                  <a:pt x="7456" y="9598"/>
                </a:lnTo>
                <a:lnTo>
                  <a:pt x="7520" y="9667"/>
                </a:lnTo>
                <a:lnTo>
                  <a:pt x="7580" y="9739"/>
                </a:lnTo>
                <a:lnTo>
                  <a:pt x="7635" y="9814"/>
                </a:lnTo>
                <a:lnTo>
                  <a:pt x="7685" y="9892"/>
                </a:lnTo>
                <a:lnTo>
                  <a:pt x="7731" y="9971"/>
                </a:lnTo>
                <a:lnTo>
                  <a:pt x="7771" y="10054"/>
                </a:lnTo>
                <a:lnTo>
                  <a:pt x="7807" y="10138"/>
                </a:lnTo>
                <a:lnTo>
                  <a:pt x="7837" y="10224"/>
                </a:lnTo>
                <a:lnTo>
                  <a:pt x="7861" y="10313"/>
                </a:lnTo>
                <a:lnTo>
                  <a:pt x="7879" y="10403"/>
                </a:lnTo>
                <a:lnTo>
                  <a:pt x="7892" y="10495"/>
                </a:lnTo>
                <a:lnTo>
                  <a:pt x="7899" y="10580"/>
                </a:lnTo>
                <a:lnTo>
                  <a:pt x="7900" y="10662"/>
                </a:lnTo>
                <a:lnTo>
                  <a:pt x="7897" y="10745"/>
                </a:lnTo>
                <a:lnTo>
                  <a:pt x="7889" y="10827"/>
                </a:lnTo>
                <a:lnTo>
                  <a:pt x="7876" y="10908"/>
                </a:lnTo>
                <a:lnTo>
                  <a:pt x="7859" y="10988"/>
                </a:lnTo>
                <a:lnTo>
                  <a:pt x="7837" y="11068"/>
                </a:lnTo>
                <a:lnTo>
                  <a:pt x="7811" y="11147"/>
                </a:lnTo>
                <a:lnTo>
                  <a:pt x="7781" y="11223"/>
                </a:lnTo>
                <a:lnTo>
                  <a:pt x="7746" y="11300"/>
                </a:lnTo>
                <a:lnTo>
                  <a:pt x="7708" y="11375"/>
                </a:lnTo>
                <a:lnTo>
                  <a:pt x="7665" y="11448"/>
                </a:lnTo>
                <a:lnTo>
                  <a:pt x="7618" y="11520"/>
                </a:lnTo>
                <a:lnTo>
                  <a:pt x="7569" y="11590"/>
                </a:lnTo>
                <a:lnTo>
                  <a:pt x="7515" y="11658"/>
                </a:lnTo>
                <a:lnTo>
                  <a:pt x="7457" y="11725"/>
                </a:lnTo>
                <a:lnTo>
                  <a:pt x="7396" y="11791"/>
                </a:lnTo>
                <a:lnTo>
                  <a:pt x="7332" y="11853"/>
                </a:lnTo>
                <a:lnTo>
                  <a:pt x="7265" y="11914"/>
                </a:lnTo>
                <a:lnTo>
                  <a:pt x="7193" y="11972"/>
                </a:lnTo>
                <a:lnTo>
                  <a:pt x="7120" y="12030"/>
                </a:lnTo>
                <a:lnTo>
                  <a:pt x="7043" y="12084"/>
                </a:lnTo>
                <a:lnTo>
                  <a:pt x="6964" y="12135"/>
                </a:lnTo>
                <a:lnTo>
                  <a:pt x="6881" y="12184"/>
                </a:lnTo>
                <a:lnTo>
                  <a:pt x="6796" y="12231"/>
                </a:lnTo>
                <a:lnTo>
                  <a:pt x="6708" y="12275"/>
                </a:lnTo>
                <a:lnTo>
                  <a:pt x="6619" y="12316"/>
                </a:lnTo>
                <a:lnTo>
                  <a:pt x="6526" y="12355"/>
                </a:lnTo>
                <a:lnTo>
                  <a:pt x="6430" y="12390"/>
                </a:lnTo>
                <a:lnTo>
                  <a:pt x="6334" y="12422"/>
                </a:lnTo>
                <a:lnTo>
                  <a:pt x="6234" y="12451"/>
                </a:lnTo>
                <a:lnTo>
                  <a:pt x="6133" y="12476"/>
                </a:lnTo>
                <a:close/>
                <a:moveTo>
                  <a:pt x="3097" y="7298"/>
                </a:moveTo>
                <a:lnTo>
                  <a:pt x="3094" y="7280"/>
                </a:lnTo>
                <a:lnTo>
                  <a:pt x="3087" y="7233"/>
                </a:lnTo>
                <a:lnTo>
                  <a:pt x="3076" y="7158"/>
                </a:lnTo>
                <a:lnTo>
                  <a:pt x="3063" y="7055"/>
                </a:lnTo>
                <a:lnTo>
                  <a:pt x="3048" y="6928"/>
                </a:lnTo>
                <a:lnTo>
                  <a:pt x="3033" y="6777"/>
                </a:lnTo>
                <a:lnTo>
                  <a:pt x="3019" y="6606"/>
                </a:lnTo>
                <a:lnTo>
                  <a:pt x="3007" y="6416"/>
                </a:lnTo>
                <a:lnTo>
                  <a:pt x="2997" y="6209"/>
                </a:lnTo>
                <a:lnTo>
                  <a:pt x="2992" y="5988"/>
                </a:lnTo>
                <a:lnTo>
                  <a:pt x="2991" y="5753"/>
                </a:lnTo>
                <a:lnTo>
                  <a:pt x="2997" y="5508"/>
                </a:lnTo>
                <a:lnTo>
                  <a:pt x="3010" y="5254"/>
                </a:lnTo>
                <a:lnTo>
                  <a:pt x="3031" y="4993"/>
                </a:lnTo>
                <a:lnTo>
                  <a:pt x="3062" y="4727"/>
                </a:lnTo>
                <a:lnTo>
                  <a:pt x="3103" y="4458"/>
                </a:lnTo>
                <a:lnTo>
                  <a:pt x="3157" y="4189"/>
                </a:lnTo>
                <a:lnTo>
                  <a:pt x="3222" y="3920"/>
                </a:lnTo>
                <a:lnTo>
                  <a:pt x="3302" y="3654"/>
                </a:lnTo>
                <a:lnTo>
                  <a:pt x="3396" y="3394"/>
                </a:lnTo>
                <a:lnTo>
                  <a:pt x="3507" y="3141"/>
                </a:lnTo>
                <a:lnTo>
                  <a:pt x="3634" y="2896"/>
                </a:lnTo>
                <a:lnTo>
                  <a:pt x="3780" y="2663"/>
                </a:lnTo>
                <a:lnTo>
                  <a:pt x="3944" y="2443"/>
                </a:lnTo>
                <a:lnTo>
                  <a:pt x="4129" y="2237"/>
                </a:lnTo>
                <a:lnTo>
                  <a:pt x="4335" y="2049"/>
                </a:lnTo>
                <a:lnTo>
                  <a:pt x="4564" y="1880"/>
                </a:lnTo>
                <a:lnTo>
                  <a:pt x="4816" y="1732"/>
                </a:lnTo>
                <a:lnTo>
                  <a:pt x="5093" y="1607"/>
                </a:lnTo>
                <a:lnTo>
                  <a:pt x="5395" y="1506"/>
                </a:lnTo>
                <a:lnTo>
                  <a:pt x="5725" y="1434"/>
                </a:lnTo>
                <a:lnTo>
                  <a:pt x="6082" y="1389"/>
                </a:lnTo>
                <a:lnTo>
                  <a:pt x="6090" y="1388"/>
                </a:lnTo>
                <a:lnTo>
                  <a:pt x="6112" y="1385"/>
                </a:lnTo>
                <a:lnTo>
                  <a:pt x="6149" y="1382"/>
                </a:lnTo>
                <a:lnTo>
                  <a:pt x="6199" y="1378"/>
                </a:lnTo>
                <a:lnTo>
                  <a:pt x="6260" y="1375"/>
                </a:lnTo>
                <a:lnTo>
                  <a:pt x="6333" y="1373"/>
                </a:lnTo>
                <a:lnTo>
                  <a:pt x="6415" y="1374"/>
                </a:lnTo>
                <a:lnTo>
                  <a:pt x="6507" y="1379"/>
                </a:lnTo>
                <a:lnTo>
                  <a:pt x="6606" y="1387"/>
                </a:lnTo>
                <a:lnTo>
                  <a:pt x="6713" y="1401"/>
                </a:lnTo>
                <a:lnTo>
                  <a:pt x="6826" y="1420"/>
                </a:lnTo>
                <a:lnTo>
                  <a:pt x="6944" y="1446"/>
                </a:lnTo>
                <a:lnTo>
                  <a:pt x="7067" y="1480"/>
                </a:lnTo>
                <a:lnTo>
                  <a:pt x="7192" y="1522"/>
                </a:lnTo>
                <a:lnTo>
                  <a:pt x="7320" y="1573"/>
                </a:lnTo>
                <a:lnTo>
                  <a:pt x="7450" y="1635"/>
                </a:lnTo>
                <a:lnTo>
                  <a:pt x="7580" y="1707"/>
                </a:lnTo>
                <a:lnTo>
                  <a:pt x="7709" y="1791"/>
                </a:lnTo>
                <a:lnTo>
                  <a:pt x="7837" y="1888"/>
                </a:lnTo>
                <a:lnTo>
                  <a:pt x="7963" y="1998"/>
                </a:lnTo>
                <a:lnTo>
                  <a:pt x="8085" y="2123"/>
                </a:lnTo>
                <a:lnTo>
                  <a:pt x="8201" y="2262"/>
                </a:lnTo>
                <a:lnTo>
                  <a:pt x="8314" y="2418"/>
                </a:lnTo>
                <a:lnTo>
                  <a:pt x="8419" y="2590"/>
                </a:lnTo>
                <a:lnTo>
                  <a:pt x="8518" y="2781"/>
                </a:lnTo>
                <a:lnTo>
                  <a:pt x="8608" y="2990"/>
                </a:lnTo>
                <a:lnTo>
                  <a:pt x="8689" y="3218"/>
                </a:lnTo>
                <a:lnTo>
                  <a:pt x="8759" y="3467"/>
                </a:lnTo>
                <a:lnTo>
                  <a:pt x="8819" y="3736"/>
                </a:lnTo>
                <a:lnTo>
                  <a:pt x="8866" y="4028"/>
                </a:lnTo>
                <a:lnTo>
                  <a:pt x="8900" y="4343"/>
                </a:lnTo>
                <a:lnTo>
                  <a:pt x="8920" y="4680"/>
                </a:lnTo>
                <a:lnTo>
                  <a:pt x="10102" y="4697"/>
                </a:lnTo>
                <a:lnTo>
                  <a:pt x="10102" y="4684"/>
                </a:lnTo>
                <a:lnTo>
                  <a:pt x="10101" y="4644"/>
                </a:lnTo>
                <a:lnTo>
                  <a:pt x="10099" y="4580"/>
                </a:lnTo>
                <a:lnTo>
                  <a:pt x="10095" y="4492"/>
                </a:lnTo>
                <a:lnTo>
                  <a:pt x="10088" y="4384"/>
                </a:lnTo>
                <a:lnTo>
                  <a:pt x="10078" y="4257"/>
                </a:lnTo>
                <a:lnTo>
                  <a:pt x="10064" y="4113"/>
                </a:lnTo>
                <a:lnTo>
                  <a:pt x="10044" y="3952"/>
                </a:lnTo>
                <a:lnTo>
                  <a:pt x="10020" y="3778"/>
                </a:lnTo>
                <a:lnTo>
                  <a:pt x="9989" y="3592"/>
                </a:lnTo>
                <a:lnTo>
                  <a:pt x="9951" y="3395"/>
                </a:lnTo>
                <a:lnTo>
                  <a:pt x="9906" y="3190"/>
                </a:lnTo>
                <a:lnTo>
                  <a:pt x="9852" y="2978"/>
                </a:lnTo>
                <a:lnTo>
                  <a:pt x="9789" y="2761"/>
                </a:lnTo>
                <a:lnTo>
                  <a:pt x="9717" y="2540"/>
                </a:lnTo>
                <a:lnTo>
                  <a:pt x="9634" y="2318"/>
                </a:lnTo>
                <a:lnTo>
                  <a:pt x="9541" y="2097"/>
                </a:lnTo>
                <a:lnTo>
                  <a:pt x="9435" y="1878"/>
                </a:lnTo>
                <a:lnTo>
                  <a:pt x="9317" y="1662"/>
                </a:lnTo>
                <a:lnTo>
                  <a:pt x="9186" y="1452"/>
                </a:lnTo>
                <a:lnTo>
                  <a:pt x="9041" y="1249"/>
                </a:lnTo>
                <a:lnTo>
                  <a:pt x="8882" y="1055"/>
                </a:lnTo>
                <a:lnTo>
                  <a:pt x="8707" y="873"/>
                </a:lnTo>
                <a:lnTo>
                  <a:pt x="8517" y="702"/>
                </a:lnTo>
                <a:lnTo>
                  <a:pt x="8309" y="546"/>
                </a:lnTo>
                <a:lnTo>
                  <a:pt x="8085" y="406"/>
                </a:lnTo>
                <a:lnTo>
                  <a:pt x="7842" y="284"/>
                </a:lnTo>
                <a:lnTo>
                  <a:pt x="7581" y="182"/>
                </a:lnTo>
                <a:lnTo>
                  <a:pt x="7300" y="101"/>
                </a:lnTo>
                <a:lnTo>
                  <a:pt x="6999" y="43"/>
                </a:lnTo>
                <a:lnTo>
                  <a:pt x="6678" y="11"/>
                </a:lnTo>
                <a:lnTo>
                  <a:pt x="6335" y="5"/>
                </a:lnTo>
                <a:lnTo>
                  <a:pt x="6318" y="4"/>
                </a:lnTo>
                <a:lnTo>
                  <a:pt x="6272" y="2"/>
                </a:lnTo>
                <a:lnTo>
                  <a:pt x="6198" y="0"/>
                </a:lnTo>
                <a:lnTo>
                  <a:pt x="6097" y="1"/>
                </a:lnTo>
                <a:lnTo>
                  <a:pt x="5972" y="5"/>
                </a:lnTo>
                <a:lnTo>
                  <a:pt x="5826" y="15"/>
                </a:lnTo>
                <a:lnTo>
                  <a:pt x="5660" y="32"/>
                </a:lnTo>
                <a:lnTo>
                  <a:pt x="5477" y="57"/>
                </a:lnTo>
                <a:lnTo>
                  <a:pt x="5278" y="93"/>
                </a:lnTo>
                <a:lnTo>
                  <a:pt x="5067" y="141"/>
                </a:lnTo>
                <a:lnTo>
                  <a:pt x="4845" y="202"/>
                </a:lnTo>
                <a:lnTo>
                  <a:pt x="4616" y="278"/>
                </a:lnTo>
                <a:lnTo>
                  <a:pt x="4379" y="370"/>
                </a:lnTo>
                <a:lnTo>
                  <a:pt x="4138" y="482"/>
                </a:lnTo>
                <a:lnTo>
                  <a:pt x="3896" y="613"/>
                </a:lnTo>
                <a:lnTo>
                  <a:pt x="3654" y="766"/>
                </a:lnTo>
                <a:lnTo>
                  <a:pt x="3414" y="942"/>
                </a:lnTo>
                <a:lnTo>
                  <a:pt x="3179" y="1143"/>
                </a:lnTo>
                <a:lnTo>
                  <a:pt x="2951" y="1370"/>
                </a:lnTo>
                <a:lnTo>
                  <a:pt x="2733" y="1625"/>
                </a:lnTo>
                <a:lnTo>
                  <a:pt x="2525" y="1910"/>
                </a:lnTo>
                <a:lnTo>
                  <a:pt x="2331" y="2226"/>
                </a:lnTo>
                <a:lnTo>
                  <a:pt x="2153" y="2575"/>
                </a:lnTo>
                <a:lnTo>
                  <a:pt x="1993" y="2959"/>
                </a:lnTo>
                <a:lnTo>
                  <a:pt x="1853" y="3379"/>
                </a:lnTo>
                <a:lnTo>
                  <a:pt x="1735" y="3836"/>
                </a:lnTo>
                <a:lnTo>
                  <a:pt x="1642" y="4333"/>
                </a:lnTo>
                <a:lnTo>
                  <a:pt x="1576" y="4871"/>
                </a:lnTo>
                <a:lnTo>
                  <a:pt x="1539" y="5451"/>
                </a:lnTo>
                <a:lnTo>
                  <a:pt x="1533" y="6076"/>
                </a:lnTo>
                <a:lnTo>
                  <a:pt x="1559" y="6746"/>
                </a:lnTo>
                <a:lnTo>
                  <a:pt x="1622" y="7464"/>
                </a:lnTo>
                <a:lnTo>
                  <a:pt x="1622" y="7464"/>
                </a:lnTo>
                <a:lnTo>
                  <a:pt x="1441" y="7487"/>
                </a:lnTo>
                <a:lnTo>
                  <a:pt x="1268" y="7511"/>
                </a:lnTo>
                <a:lnTo>
                  <a:pt x="1105" y="7533"/>
                </a:lnTo>
                <a:lnTo>
                  <a:pt x="951" y="7556"/>
                </a:lnTo>
                <a:lnTo>
                  <a:pt x="807" y="7577"/>
                </a:lnTo>
                <a:lnTo>
                  <a:pt x="673" y="7597"/>
                </a:lnTo>
                <a:lnTo>
                  <a:pt x="551" y="7616"/>
                </a:lnTo>
                <a:lnTo>
                  <a:pt x="439" y="7633"/>
                </a:lnTo>
                <a:lnTo>
                  <a:pt x="339" y="7649"/>
                </a:lnTo>
                <a:lnTo>
                  <a:pt x="252" y="7664"/>
                </a:lnTo>
                <a:lnTo>
                  <a:pt x="176" y="7676"/>
                </a:lnTo>
                <a:lnTo>
                  <a:pt x="114" y="7687"/>
                </a:lnTo>
                <a:lnTo>
                  <a:pt x="64" y="7695"/>
                </a:lnTo>
                <a:lnTo>
                  <a:pt x="29" y="7702"/>
                </a:lnTo>
                <a:lnTo>
                  <a:pt x="7" y="7705"/>
                </a:lnTo>
                <a:lnTo>
                  <a:pt x="0" y="7707"/>
                </a:lnTo>
                <a:lnTo>
                  <a:pt x="0" y="15783"/>
                </a:lnTo>
                <a:lnTo>
                  <a:pt x="337" y="15838"/>
                </a:lnTo>
                <a:lnTo>
                  <a:pt x="697" y="15887"/>
                </a:lnTo>
                <a:lnTo>
                  <a:pt x="1076" y="15929"/>
                </a:lnTo>
                <a:lnTo>
                  <a:pt x="1474" y="15965"/>
                </a:lnTo>
                <a:lnTo>
                  <a:pt x="1887" y="15995"/>
                </a:lnTo>
                <a:lnTo>
                  <a:pt x="2314" y="16019"/>
                </a:lnTo>
                <a:lnTo>
                  <a:pt x="2752" y="16037"/>
                </a:lnTo>
                <a:lnTo>
                  <a:pt x="3200" y="16051"/>
                </a:lnTo>
                <a:lnTo>
                  <a:pt x="3655" y="16059"/>
                </a:lnTo>
                <a:lnTo>
                  <a:pt x="4114" y="16064"/>
                </a:lnTo>
                <a:lnTo>
                  <a:pt x="4576" y="16065"/>
                </a:lnTo>
                <a:lnTo>
                  <a:pt x="5040" y="16062"/>
                </a:lnTo>
                <a:lnTo>
                  <a:pt x="5502" y="16056"/>
                </a:lnTo>
                <a:lnTo>
                  <a:pt x="5959" y="16047"/>
                </a:lnTo>
                <a:lnTo>
                  <a:pt x="6411" y="16035"/>
                </a:lnTo>
                <a:lnTo>
                  <a:pt x="6855" y="16021"/>
                </a:lnTo>
                <a:lnTo>
                  <a:pt x="7289" y="16005"/>
                </a:lnTo>
                <a:lnTo>
                  <a:pt x="7711" y="15988"/>
                </a:lnTo>
                <a:lnTo>
                  <a:pt x="8118" y="15970"/>
                </a:lnTo>
                <a:lnTo>
                  <a:pt x="8509" y="15951"/>
                </a:lnTo>
                <a:lnTo>
                  <a:pt x="8880" y="15930"/>
                </a:lnTo>
                <a:lnTo>
                  <a:pt x="9230" y="15910"/>
                </a:lnTo>
                <a:lnTo>
                  <a:pt x="9559" y="15891"/>
                </a:lnTo>
                <a:lnTo>
                  <a:pt x="9861" y="15872"/>
                </a:lnTo>
                <a:lnTo>
                  <a:pt x="10135" y="15854"/>
                </a:lnTo>
                <a:lnTo>
                  <a:pt x="10380" y="15837"/>
                </a:lnTo>
                <a:lnTo>
                  <a:pt x="10594" y="15822"/>
                </a:lnTo>
                <a:lnTo>
                  <a:pt x="10773" y="15809"/>
                </a:lnTo>
                <a:lnTo>
                  <a:pt x="11021" y="15790"/>
                </a:lnTo>
                <a:lnTo>
                  <a:pt x="11108" y="15783"/>
                </a:lnTo>
                <a:lnTo>
                  <a:pt x="11340" y="7706"/>
                </a:lnTo>
                <a:lnTo>
                  <a:pt x="11117" y="7637"/>
                </a:lnTo>
                <a:lnTo>
                  <a:pt x="10889" y="7573"/>
                </a:lnTo>
                <a:lnTo>
                  <a:pt x="10654" y="7513"/>
                </a:lnTo>
                <a:lnTo>
                  <a:pt x="10415" y="7459"/>
                </a:lnTo>
                <a:lnTo>
                  <a:pt x="10170" y="7409"/>
                </a:lnTo>
                <a:lnTo>
                  <a:pt x="9921" y="7364"/>
                </a:lnTo>
                <a:lnTo>
                  <a:pt x="9669" y="7323"/>
                </a:lnTo>
                <a:lnTo>
                  <a:pt x="9412" y="7285"/>
                </a:lnTo>
                <a:lnTo>
                  <a:pt x="9151" y="7252"/>
                </a:lnTo>
                <a:lnTo>
                  <a:pt x="8888" y="7223"/>
                </a:lnTo>
                <a:lnTo>
                  <a:pt x="8622" y="7198"/>
                </a:lnTo>
                <a:lnTo>
                  <a:pt x="8354" y="7177"/>
                </a:lnTo>
                <a:lnTo>
                  <a:pt x="8085" y="7159"/>
                </a:lnTo>
                <a:lnTo>
                  <a:pt x="7813" y="7145"/>
                </a:lnTo>
                <a:lnTo>
                  <a:pt x="7541" y="7133"/>
                </a:lnTo>
                <a:lnTo>
                  <a:pt x="7267" y="7125"/>
                </a:lnTo>
                <a:lnTo>
                  <a:pt x="6994" y="7120"/>
                </a:lnTo>
                <a:lnTo>
                  <a:pt x="6720" y="7117"/>
                </a:lnTo>
                <a:lnTo>
                  <a:pt x="6447" y="7117"/>
                </a:lnTo>
                <a:lnTo>
                  <a:pt x="6174" y="7120"/>
                </a:lnTo>
                <a:lnTo>
                  <a:pt x="5903" y="7125"/>
                </a:lnTo>
                <a:lnTo>
                  <a:pt x="5633" y="7132"/>
                </a:lnTo>
                <a:lnTo>
                  <a:pt x="5365" y="7142"/>
                </a:lnTo>
                <a:lnTo>
                  <a:pt x="5099" y="7153"/>
                </a:lnTo>
                <a:lnTo>
                  <a:pt x="4836" y="7166"/>
                </a:lnTo>
                <a:lnTo>
                  <a:pt x="4575" y="7181"/>
                </a:lnTo>
                <a:lnTo>
                  <a:pt x="4319" y="7197"/>
                </a:lnTo>
                <a:lnTo>
                  <a:pt x="4066" y="7215"/>
                </a:lnTo>
                <a:lnTo>
                  <a:pt x="3816" y="7234"/>
                </a:lnTo>
                <a:lnTo>
                  <a:pt x="3572" y="7254"/>
                </a:lnTo>
                <a:lnTo>
                  <a:pt x="3332" y="7275"/>
                </a:lnTo>
                <a:lnTo>
                  <a:pt x="3097" y="7298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31511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3" grpId="0"/>
      <p:bldP spid="22" grpId="0"/>
      <p:bldP spid="23" grpId="0"/>
      <p:bldP spid="27" grpId="0"/>
      <p:bldP spid="28" grpId="0"/>
      <p:bldP spid="34" grpId="0" animBg="1"/>
      <p:bldP spid="36" grpId="0" animBg="1"/>
      <p:bldP spid="37" grpId="0" animBg="1"/>
      <p:bldP spid="3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Magnum Color">
      <a:dk1>
        <a:sysClr val="windowText" lastClr="000000"/>
      </a:dk1>
      <a:lt1>
        <a:sysClr val="window" lastClr="FFFFFF"/>
      </a:lt1>
      <a:dk2>
        <a:srgbClr val="3D4A65"/>
      </a:dk2>
      <a:lt2>
        <a:srgbClr val="E7E6E6"/>
      </a:lt2>
      <a:accent1>
        <a:srgbClr val="3776C3"/>
      </a:accent1>
      <a:accent2>
        <a:srgbClr val="16BA9B"/>
      </a:accent2>
      <a:accent3>
        <a:srgbClr val="74C042"/>
      </a:accent3>
      <a:accent4>
        <a:srgbClr val="EBB213"/>
      </a:accent4>
      <a:accent5>
        <a:srgbClr val="F7881F"/>
      </a:accent5>
      <a:accent6>
        <a:srgbClr val="ED2541"/>
      </a:accent6>
      <a:hlink>
        <a:srgbClr val="FCE70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2482</TotalTime>
  <Words>262</Words>
  <Application>Microsoft Office PowerPoint</Application>
  <PresentationFormat>Widescreen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Gulim</vt:lpstr>
      <vt:lpstr>Arial</vt:lpstr>
      <vt:lpstr>Bebas Neue</vt:lpstr>
      <vt:lpstr>Calibri</vt:lpstr>
      <vt:lpstr>MV Boli</vt:lpstr>
      <vt:lpstr>Neris Black</vt:lpstr>
      <vt:lpstr>Neris Light</vt:lpstr>
      <vt:lpstr>Neris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 STACK</vt:lpstr>
      <vt:lpstr>PowerPoint Presentation</vt:lpstr>
      <vt:lpstr>FUTURE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Fajar Indra</dc:creator>
  <cp:lastModifiedBy>Saavan Nanavati</cp:lastModifiedBy>
  <cp:revision>382</cp:revision>
  <dcterms:created xsi:type="dcterms:W3CDTF">2015-03-18T02:45:57Z</dcterms:created>
  <dcterms:modified xsi:type="dcterms:W3CDTF">2018-10-21T18:20:35Z</dcterms:modified>
</cp:coreProperties>
</file>